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256" r:id="rId2"/>
    <p:sldId id="258" r:id="rId3"/>
    <p:sldId id="259" r:id="rId4"/>
    <p:sldId id="326" r:id="rId5"/>
    <p:sldId id="316" r:id="rId6"/>
    <p:sldId id="317" r:id="rId7"/>
    <p:sldId id="327" r:id="rId8"/>
    <p:sldId id="323" r:id="rId9"/>
    <p:sldId id="260" r:id="rId10"/>
    <p:sldId id="313" r:id="rId11"/>
    <p:sldId id="329" r:id="rId12"/>
    <p:sldId id="328" r:id="rId13"/>
    <p:sldId id="319" r:id="rId14"/>
    <p:sldId id="320"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0033CC"/>
    <a:srgbClr val="CC3300"/>
    <a:srgbClr val="CC0000"/>
    <a:srgbClr val="0099FF"/>
    <a:srgbClr val="00FFCC"/>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2" autoAdjust="0"/>
    <p:restoredTop sz="94660"/>
  </p:normalViewPr>
  <p:slideViewPr>
    <p:cSldViewPr snapToGrid="0">
      <p:cViewPr varScale="1">
        <p:scale>
          <a:sx n="135" d="100"/>
          <a:sy n="135" d="100"/>
        </p:scale>
        <p:origin x="126" y="906"/>
      </p:cViewPr>
      <p:guideLst/>
    </p:cSldViewPr>
  </p:slideViewPr>
  <p:notesTextViewPr>
    <p:cViewPr>
      <p:scale>
        <a:sx n="1" d="1"/>
        <a:sy n="1" d="1"/>
      </p:scale>
      <p:origin x="0" y="0"/>
    </p:cViewPr>
  </p:notesTextViewPr>
  <p:notesViewPr>
    <p:cSldViewPr snapToGrid="0">
      <p:cViewPr varScale="1">
        <p:scale>
          <a:sx n="127" d="100"/>
          <a:sy n="127" d="100"/>
        </p:scale>
        <p:origin x="3540" y="15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E4FA5C3B-143B-4948-9DBF-31B0708468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a:extLst>
              <a:ext uri="{FF2B5EF4-FFF2-40B4-BE49-F238E27FC236}">
                <a16:creationId xmlns:a16="http://schemas.microsoft.com/office/drawing/2014/main" id="{0249226B-3ABB-4D77-8554-9FEB3648050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5CBD63-E661-4765-97C0-C2F3D1D420AC}" type="datetimeFigureOut">
              <a:rPr lang="nl-NL" smtClean="0"/>
              <a:t>5-8-2021</a:t>
            </a:fld>
            <a:endParaRPr lang="nl-NL" dirty="0"/>
          </a:p>
        </p:txBody>
      </p:sp>
      <p:sp>
        <p:nvSpPr>
          <p:cNvPr id="4" name="Tijdelijke aanduiding voor voettekst 3">
            <a:extLst>
              <a:ext uri="{FF2B5EF4-FFF2-40B4-BE49-F238E27FC236}">
                <a16:creationId xmlns:a16="http://schemas.microsoft.com/office/drawing/2014/main" id="{C68B0E91-24F1-461D-83BE-368C9013B2E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a:extLst>
              <a:ext uri="{FF2B5EF4-FFF2-40B4-BE49-F238E27FC236}">
                <a16:creationId xmlns:a16="http://schemas.microsoft.com/office/drawing/2014/main" id="{EE59BF74-90E2-4119-84D6-F6EF7E8EB9E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63316E-D2F8-464E-8A2E-1F74911CE62C}" type="slidenum">
              <a:rPr lang="nl-NL" smtClean="0"/>
              <a:t>‹nr.›</a:t>
            </a:fld>
            <a:endParaRPr lang="nl-NL" dirty="0"/>
          </a:p>
        </p:txBody>
      </p:sp>
    </p:spTree>
    <p:extLst>
      <p:ext uri="{BB962C8B-B14F-4D97-AF65-F5344CB8AC3E}">
        <p14:creationId xmlns:p14="http://schemas.microsoft.com/office/powerpoint/2010/main" val="1353814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3161E0-7895-4CE2-A2B7-5953D1505BF4}" type="datetimeFigureOut">
              <a:rPr lang="nl-NL" smtClean="0"/>
              <a:t>5-8-2021</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70A734-641D-4A42-B489-81F59AC30068}" type="slidenum">
              <a:rPr lang="nl-NL" smtClean="0"/>
              <a:t>‹nr.›</a:t>
            </a:fld>
            <a:endParaRPr lang="nl-NL" dirty="0"/>
          </a:p>
        </p:txBody>
      </p:sp>
    </p:spTree>
    <p:extLst>
      <p:ext uri="{BB962C8B-B14F-4D97-AF65-F5344CB8AC3E}">
        <p14:creationId xmlns:p14="http://schemas.microsoft.com/office/powerpoint/2010/main" val="3010911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4fcd140259_2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4fcd140259_2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7209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4d1ca813d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4d1ca813d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3292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525c151b0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525c151b0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describe and update your persona canvas </a:t>
            </a:r>
            <a:br>
              <a:rPr lang="nl"/>
            </a:br>
            <a:r>
              <a:rPr lang="nl"/>
              <a:t>What has changed based on the learnings? </a:t>
            </a:r>
            <a:endParaRPr/>
          </a:p>
        </p:txBody>
      </p:sp>
    </p:spTree>
    <p:extLst>
      <p:ext uri="{BB962C8B-B14F-4D97-AF65-F5344CB8AC3E}">
        <p14:creationId xmlns:p14="http://schemas.microsoft.com/office/powerpoint/2010/main" val="89171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4fcd140259_2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4fcd140259_2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keep in mind:</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nl" b="1">
                <a:solidFill>
                  <a:schemeClr val="dk1"/>
                </a:solidFill>
              </a:rPr>
              <a:t>Is the person you are writing your valueprop for:</a:t>
            </a:r>
            <a:endParaRPr b="1">
              <a:solidFill>
                <a:schemeClr val="dk1"/>
              </a:solidFill>
            </a:endParaRPr>
          </a:p>
          <a:p>
            <a:pPr marL="0" lvl="0" indent="0" algn="l" rtl="0">
              <a:spcBef>
                <a:spcPts val="0"/>
              </a:spcBef>
              <a:spcAft>
                <a:spcPts val="0"/>
              </a:spcAft>
              <a:buClr>
                <a:schemeClr val="dk1"/>
              </a:buClr>
              <a:buSzPts val="1100"/>
              <a:buFont typeface="Arial"/>
              <a:buNone/>
            </a:pPr>
            <a:r>
              <a:rPr lang="nl">
                <a:solidFill>
                  <a:schemeClr val="dk1"/>
                </a:solidFill>
              </a:rPr>
              <a:t>- Still unaware of their problem?</a:t>
            </a:r>
            <a:endParaRPr>
              <a:solidFill>
                <a:schemeClr val="dk1"/>
              </a:solidFill>
            </a:endParaRPr>
          </a:p>
          <a:p>
            <a:pPr marL="0" lvl="0" indent="0" algn="l" rtl="0">
              <a:spcBef>
                <a:spcPts val="0"/>
              </a:spcBef>
              <a:spcAft>
                <a:spcPts val="0"/>
              </a:spcAft>
              <a:buClr>
                <a:schemeClr val="dk1"/>
              </a:buClr>
              <a:buSzPts val="1100"/>
              <a:buFont typeface="Arial"/>
              <a:buNone/>
            </a:pPr>
            <a:r>
              <a:rPr lang="nl">
                <a:solidFill>
                  <a:schemeClr val="dk1"/>
                </a:solidFill>
              </a:rPr>
              <a:t>- Aware of a problem but unaware of a solution?</a:t>
            </a:r>
            <a:endParaRPr>
              <a:solidFill>
                <a:schemeClr val="dk1"/>
              </a:solidFill>
            </a:endParaRPr>
          </a:p>
          <a:p>
            <a:pPr marL="0" lvl="0" indent="0" algn="l" rtl="0">
              <a:spcBef>
                <a:spcPts val="0"/>
              </a:spcBef>
              <a:spcAft>
                <a:spcPts val="0"/>
              </a:spcAft>
              <a:buClr>
                <a:schemeClr val="dk1"/>
              </a:buClr>
              <a:buSzPts val="1100"/>
              <a:buFont typeface="Arial"/>
              <a:buNone/>
            </a:pPr>
            <a:r>
              <a:rPr lang="nl">
                <a:solidFill>
                  <a:schemeClr val="dk1"/>
                </a:solidFill>
              </a:rPr>
              <a:t>- Aware of solutions, but looking for the best one?</a:t>
            </a:r>
            <a:endParaRPr>
              <a:solidFill>
                <a:schemeClr val="dk1"/>
              </a:solidFill>
            </a:endParaRPr>
          </a:p>
          <a:p>
            <a:pPr marL="0" lvl="0" indent="0" algn="l" rtl="0">
              <a:spcBef>
                <a:spcPts val="0"/>
              </a:spcBef>
              <a:spcAft>
                <a:spcPts val="0"/>
              </a:spcAft>
              <a:buClr>
                <a:schemeClr val="dk1"/>
              </a:buClr>
              <a:buSzPts val="1100"/>
              <a:buFont typeface="Arial"/>
              <a:buNone/>
            </a:pPr>
            <a:r>
              <a:rPr lang="nl">
                <a:solidFill>
                  <a:schemeClr val="dk1"/>
                </a:solidFill>
              </a:rPr>
              <a:t>- Aware of your great product, but still undecided?</a:t>
            </a: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972273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525c151b00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525c151b00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describe and update your persona canvas </a:t>
            </a:r>
            <a:br>
              <a:rPr lang="nl"/>
            </a:br>
            <a:r>
              <a:rPr lang="nl"/>
              <a:t>What has changed based on the learnings? </a:t>
            </a:r>
            <a:endParaRPr/>
          </a:p>
        </p:txBody>
      </p:sp>
    </p:spTree>
    <p:extLst>
      <p:ext uri="{BB962C8B-B14F-4D97-AF65-F5344CB8AC3E}">
        <p14:creationId xmlns:p14="http://schemas.microsoft.com/office/powerpoint/2010/main" val="39487405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0858565-FBA4-4857-893D-2AD4A898D0C4}"/>
              </a:ext>
            </a:extLst>
          </p:cNvPr>
          <p:cNvSpPr>
            <a:spLocks noGrp="1"/>
          </p:cNvSpPr>
          <p:nvPr>
            <p:ph type="dt" sz="half" idx="10"/>
          </p:nvPr>
        </p:nvSpPr>
        <p:spPr/>
        <p:txBody>
          <a:bodyPr/>
          <a:lstStyle>
            <a:lvl1pPr>
              <a:defRPr sz="600"/>
            </a:lvl1pPr>
          </a:lstStyle>
          <a:p>
            <a:fld id="{7BC4C851-FC68-4CA4-901E-DD48431E05DE}" type="datetime1">
              <a:rPr lang="nl-NL" sz="600" smtClean="0"/>
              <a:t>5-8-2021</a:t>
            </a:fld>
            <a:endParaRPr lang="nl-NL" sz="600" dirty="0"/>
          </a:p>
        </p:txBody>
      </p:sp>
      <p:sp>
        <p:nvSpPr>
          <p:cNvPr id="3" name="Tijdelijke aanduiding voor voettekst 2">
            <a:extLst>
              <a:ext uri="{FF2B5EF4-FFF2-40B4-BE49-F238E27FC236}">
                <a16:creationId xmlns:a16="http://schemas.microsoft.com/office/drawing/2014/main" id="{A43319F6-E631-4483-8A10-3E6AB1925F52}"/>
              </a:ext>
            </a:extLst>
          </p:cNvPr>
          <p:cNvSpPr>
            <a:spLocks noGrp="1"/>
          </p:cNvSpPr>
          <p:nvPr>
            <p:ph type="ftr" sz="quarter" idx="11"/>
          </p:nvPr>
        </p:nvSpPr>
        <p:spPr/>
        <p:txBody>
          <a:bodyPr/>
          <a:lstStyle>
            <a:lvl1pPr>
              <a:defRPr sz="600"/>
            </a:lvl1pPr>
          </a:lstStyle>
          <a:p>
            <a:r>
              <a:rPr lang="nl-NL" dirty="0"/>
              <a:t>Hans Rood</a:t>
            </a:r>
            <a:endParaRPr lang="nl-NL" sz="600" dirty="0"/>
          </a:p>
        </p:txBody>
      </p:sp>
      <p:sp>
        <p:nvSpPr>
          <p:cNvPr id="4" name="Tijdelijke aanduiding voor dianummer 3">
            <a:extLst>
              <a:ext uri="{FF2B5EF4-FFF2-40B4-BE49-F238E27FC236}">
                <a16:creationId xmlns:a16="http://schemas.microsoft.com/office/drawing/2014/main" id="{0C1D7400-3742-4134-9911-67F89191CACB}"/>
              </a:ext>
            </a:extLst>
          </p:cNvPr>
          <p:cNvSpPr>
            <a:spLocks noGrp="1"/>
          </p:cNvSpPr>
          <p:nvPr>
            <p:ph type="sldNum" sz="quarter" idx="12"/>
          </p:nvPr>
        </p:nvSpPr>
        <p:spPr/>
        <p:txBody>
          <a:bodyPr/>
          <a:lstStyle>
            <a:lvl1pPr>
              <a:defRPr sz="600"/>
            </a:lvl1pPr>
          </a:lstStyle>
          <a:p>
            <a:fld id="{831AE655-56B5-435B-AFB6-0B3A35B77F17}" type="slidenum">
              <a:rPr lang="nl-NL" smtClean="0"/>
              <a:pPr/>
              <a:t>‹nr.›</a:t>
            </a:fld>
            <a:endParaRPr lang="nl-NL" sz="600" dirty="0"/>
          </a:p>
        </p:txBody>
      </p:sp>
      <p:pic>
        <p:nvPicPr>
          <p:cNvPr id="6" name="Afbeelding 5">
            <a:extLst>
              <a:ext uri="{FF2B5EF4-FFF2-40B4-BE49-F238E27FC236}">
                <a16:creationId xmlns:a16="http://schemas.microsoft.com/office/drawing/2014/main" id="{523EA7D1-D85E-40CA-B5E4-A5A2807A9E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0" y="1041092"/>
            <a:ext cx="12192000" cy="4091020"/>
          </a:xfrm>
          <a:prstGeom prst="rect">
            <a:avLst/>
          </a:prstGeom>
        </p:spPr>
      </p:pic>
      <p:sp>
        <p:nvSpPr>
          <p:cNvPr id="7" name="Rechthoek: afgeronde hoeken 6">
            <a:extLst>
              <a:ext uri="{FF2B5EF4-FFF2-40B4-BE49-F238E27FC236}">
                <a16:creationId xmlns:a16="http://schemas.microsoft.com/office/drawing/2014/main" id="{6BCA480D-59E5-4BEC-9C7C-3C84B5EC785B}"/>
              </a:ext>
            </a:extLst>
          </p:cNvPr>
          <p:cNvSpPr/>
          <p:nvPr userDrawn="1"/>
        </p:nvSpPr>
        <p:spPr>
          <a:xfrm>
            <a:off x="710378" y="4883446"/>
            <a:ext cx="10724538" cy="933462"/>
          </a:xfrm>
          <a:prstGeom prst="roundRect">
            <a:avLst/>
          </a:prstGeom>
          <a:solidFill>
            <a:srgbClr val="4472C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t>Subject:</a:t>
            </a:r>
          </a:p>
        </p:txBody>
      </p:sp>
    </p:spTree>
    <p:extLst>
      <p:ext uri="{BB962C8B-B14F-4D97-AF65-F5344CB8AC3E}">
        <p14:creationId xmlns:p14="http://schemas.microsoft.com/office/powerpoint/2010/main" val="1012234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8D246AB-702A-4760-91BF-6234ACEACD41}"/>
              </a:ext>
            </a:extLst>
          </p:cNvPr>
          <p:cNvSpPr>
            <a:spLocks noGrp="1"/>
          </p:cNvSpPr>
          <p:nvPr>
            <p:ph sz="half" idx="1"/>
          </p:nvPr>
        </p:nvSpPr>
        <p:spPr>
          <a:xfrm>
            <a:off x="838200" y="1825625"/>
            <a:ext cx="5181600" cy="4351338"/>
          </a:xfrm>
          <a:prstGeom prst="rect">
            <a:avLst/>
          </a:prstGeom>
        </p:spPr>
        <p:txBody>
          <a:bodyPr/>
          <a:lstStyle>
            <a:lvl1pPr>
              <a:defRPr>
                <a:solidFill>
                  <a:schemeClr val="tx1"/>
                </a:solidFill>
              </a:defRPr>
            </a:lvl1pPr>
            <a:lvl2pPr>
              <a:defRPr>
                <a:solidFill>
                  <a:schemeClr val="tx1"/>
                </a:solidFill>
              </a:defRPr>
            </a:lvl2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a:extLst>
              <a:ext uri="{FF2B5EF4-FFF2-40B4-BE49-F238E27FC236}">
                <a16:creationId xmlns:a16="http://schemas.microsoft.com/office/drawing/2014/main" id="{288C1310-0308-40C0-A36A-4E81433E5E01}"/>
              </a:ext>
            </a:extLst>
          </p:cNvPr>
          <p:cNvSpPr>
            <a:spLocks noGrp="1"/>
          </p:cNvSpPr>
          <p:nvPr>
            <p:ph sz="half" idx="2"/>
          </p:nvPr>
        </p:nvSpPr>
        <p:spPr>
          <a:xfrm>
            <a:off x="6172200" y="1825625"/>
            <a:ext cx="5181600" cy="4351338"/>
          </a:xfrm>
          <a:prstGeom prst="rect">
            <a:avLst/>
          </a:prstGeom>
        </p:spPr>
        <p:txBody>
          <a:bodyPr/>
          <a:lstStyle>
            <a:lvl1pPr>
              <a:defRPr>
                <a:solidFill>
                  <a:schemeClr val="tx1"/>
                </a:solidFill>
              </a:defRPr>
            </a:lvl1pPr>
            <a:lvl2pPr>
              <a:defRPr>
                <a:solidFill>
                  <a:schemeClr val="tx1"/>
                </a:solidFill>
              </a:defRPr>
            </a:lvl2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a:extLst>
              <a:ext uri="{FF2B5EF4-FFF2-40B4-BE49-F238E27FC236}">
                <a16:creationId xmlns:a16="http://schemas.microsoft.com/office/drawing/2014/main" id="{F2A74E7E-FCAB-4DE2-B50B-BB3D6F8B462F}"/>
              </a:ext>
            </a:extLst>
          </p:cNvPr>
          <p:cNvSpPr>
            <a:spLocks noGrp="1"/>
          </p:cNvSpPr>
          <p:nvPr>
            <p:ph type="dt" sz="half" idx="10"/>
          </p:nvPr>
        </p:nvSpPr>
        <p:spPr/>
        <p:txBody>
          <a:bodyPr/>
          <a:lstStyle/>
          <a:p>
            <a:fld id="{4BDE5817-4741-4738-B9CE-AE3957068898}" type="datetime1">
              <a:rPr lang="nl-NL" smtClean="0"/>
              <a:t>5-8-2021</a:t>
            </a:fld>
            <a:endParaRPr lang="nl-NL" dirty="0"/>
          </a:p>
        </p:txBody>
      </p:sp>
      <p:sp>
        <p:nvSpPr>
          <p:cNvPr id="6" name="Tijdelijke aanduiding voor voettekst 5">
            <a:extLst>
              <a:ext uri="{FF2B5EF4-FFF2-40B4-BE49-F238E27FC236}">
                <a16:creationId xmlns:a16="http://schemas.microsoft.com/office/drawing/2014/main" id="{786BFF31-9E53-4EF5-89C9-5149624F54A9}"/>
              </a:ext>
            </a:extLst>
          </p:cNvPr>
          <p:cNvSpPr>
            <a:spLocks noGrp="1"/>
          </p:cNvSpPr>
          <p:nvPr>
            <p:ph type="ftr" sz="quarter" idx="11"/>
          </p:nvPr>
        </p:nvSpPr>
        <p:spPr/>
        <p:txBody>
          <a:bodyPr/>
          <a:lstStyle/>
          <a:p>
            <a:r>
              <a:rPr lang="nl-NL" dirty="0"/>
              <a:t>Hans Rood</a:t>
            </a:r>
          </a:p>
        </p:txBody>
      </p:sp>
      <p:sp>
        <p:nvSpPr>
          <p:cNvPr id="7" name="Tijdelijke aanduiding voor dianummer 6">
            <a:extLst>
              <a:ext uri="{FF2B5EF4-FFF2-40B4-BE49-F238E27FC236}">
                <a16:creationId xmlns:a16="http://schemas.microsoft.com/office/drawing/2014/main" id="{A672BDBC-2050-42E9-A548-5F7B54B47C3B}"/>
              </a:ext>
            </a:extLst>
          </p:cNvPr>
          <p:cNvSpPr>
            <a:spLocks noGrp="1"/>
          </p:cNvSpPr>
          <p:nvPr>
            <p:ph type="sldNum" sz="quarter" idx="12"/>
          </p:nvPr>
        </p:nvSpPr>
        <p:spPr/>
        <p:txBody>
          <a:bodyPr/>
          <a:lstStyle/>
          <a:p>
            <a:fld id="{831AE655-56B5-435B-AFB6-0B3A35B77F17}" type="slidenum">
              <a:rPr lang="nl-NL" smtClean="0"/>
              <a:t>‹nr.›</a:t>
            </a:fld>
            <a:endParaRPr lang="nl-NL" dirty="0"/>
          </a:p>
        </p:txBody>
      </p:sp>
      <p:sp>
        <p:nvSpPr>
          <p:cNvPr id="8" name="Tijdelijke aanduiding voor titel 1">
            <a:extLst>
              <a:ext uri="{FF2B5EF4-FFF2-40B4-BE49-F238E27FC236}">
                <a16:creationId xmlns:a16="http://schemas.microsoft.com/office/drawing/2014/main" id="{EAD2F452-7B9E-42EB-920C-02390769B844}"/>
              </a:ext>
            </a:extLst>
          </p:cNvPr>
          <p:cNvSpPr>
            <a:spLocks noGrp="1"/>
          </p:cNvSpPr>
          <p:nvPr>
            <p:ph type="title"/>
          </p:nvPr>
        </p:nvSpPr>
        <p:spPr>
          <a:xfrm>
            <a:off x="159770" y="49161"/>
            <a:ext cx="8791047" cy="1093003"/>
          </a:xfrm>
          <a:prstGeom prst="rect">
            <a:avLst/>
          </a:prstGeom>
        </p:spPr>
        <p:txBody>
          <a:bodyPr vert="horz" lIns="91440" tIns="45720" rIns="91440" bIns="45720" rtlCol="0" anchor="ctr">
            <a:normAutofit/>
          </a:bodyPr>
          <a:lstStyle>
            <a:lvl1pPr>
              <a:defRPr>
                <a:solidFill>
                  <a:srgbClr val="4472C4"/>
                </a:solidFill>
              </a:defRPr>
            </a:lvl1pPr>
          </a:lstStyle>
          <a:p>
            <a:r>
              <a:rPr lang="nl-NL"/>
              <a:t>Klik om stijl te bewerken</a:t>
            </a:r>
            <a:endParaRPr lang="nl-NL" dirty="0"/>
          </a:p>
        </p:txBody>
      </p:sp>
    </p:spTree>
    <p:extLst>
      <p:ext uri="{BB962C8B-B14F-4D97-AF65-F5344CB8AC3E}">
        <p14:creationId xmlns:p14="http://schemas.microsoft.com/office/powerpoint/2010/main" val="1986615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C65AB15-AB87-4EAB-8A62-C437C3200642}"/>
              </a:ext>
            </a:extLst>
          </p:cNvPr>
          <p:cNvSpPr>
            <a:spLocks noGrp="1"/>
          </p:cNvSpPr>
          <p:nvPr>
            <p:ph idx="1"/>
          </p:nvPr>
        </p:nvSpPr>
        <p:spPr>
          <a:xfrm>
            <a:off x="248259" y="1235694"/>
            <a:ext cx="11609443" cy="5086447"/>
          </a:xfrm>
          <a:prstGeom prst="rect">
            <a:avLst/>
          </a:prstGeom>
        </p:spPr>
        <p:txBody>
          <a:bodyPr/>
          <a:lstStyle>
            <a:lvl1pPr>
              <a:defRPr>
                <a:solidFill>
                  <a:schemeClr val="tx1"/>
                </a:solidFill>
              </a:defRPr>
            </a:lvl1pPr>
            <a:lvl2pPr>
              <a:defRPr>
                <a:solidFill>
                  <a:schemeClr val="tx1"/>
                </a:solidFill>
              </a:defRPr>
            </a:lvl2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3F10E24F-7620-4471-9E6E-B970B4B655AB}"/>
              </a:ext>
            </a:extLst>
          </p:cNvPr>
          <p:cNvSpPr>
            <a:spLocks noGrp="1"/>
          </p:cNvSpPr>
          <p:nvPr>
            <p:ph type="dt" sz="half" idx="10"/>
          </p:nvPr>
        </p:nvSpPr>
        <p:spPr>
          <a:xfrm>
            <a:off x="12290" y="6503830"/>
            <a:ext cx="2743200" cy="365125"/>
          </a:xfrm>
        </p:spPr>
        <p:txBody>
          <a:bodyPr/>
          <a:lstStyle>
            <a:lvl1pPr>
              <a:defRPr>
                <a:solidFill>
                  <a:schemeClr val="tx1"/>
                </a:solidFill>
              </a:defRPr>
            </a:lvl1pPr>
          </a:lstStyle>
          <a:p>
            <a:fld id="{82FFA286-E793-42B1-B209-0532C4A92C95}" type="datetime1">
              <a:rPr lang="nl-NL" smtClean="0"/>
              <a:t>5-8-2021</a:t>
            </a:fld>
            <a:endParaRPr lang="nl-NL" dirty="0"/>
          </a:p>
        </p:txBody>
      </p:sp>
      <p:sp>
        <p:nvSpPr>
          <p:cNvPr id="5" name="Tijdelijke aanduiding voor voettekst 4">
            <a:extLst>
              <a:ext uri="{FF2B5EF4-FFF2-40B4-BE49-F238E27FC236}">
                <a16:creationId xmlns:a16="http://schemas.microsoft.com/office/drawing/2014/main" id="{AFD95F5D-F5C9-4DA4-8DD4-6B85B42F1CC6}"/>
              </a:ext>
            </a:extLst>
          </p:cNvPr>
          <p:cNvSpPr>
            <a:spLocks noGrp="1"/>
          </p:cNvSpPr>
          <p:nvPr>
            <p:ph type="ftr" sz="quarter" idx="11"/>
          </p:nvPr>
        </p:nvSpPr>
        <p:spPr>
          <a:xfrm>
            <a:off x="4038600" y="6493998"/>
            <a:ext cx="4114800" cy="365125"/>
          </a:xfrm>
        </p:spPr>
        <p:txBody>
          <a:bodyPr/>
          <a:lstStyle>
            <a:lvl1pPr>
              <a:defRPr>
                <a:solidFill>
                  <a:schemeClr val="tx1"/>
                </a:solidFill>
              </a:defRPr>
            </a:lvl1pPr>
          </a:lstStyle>
          <a:p>
            <a:r>
              <a:rPr lang="nl-NL" dirty="0"/>
              <a:t>Hans Rood</a:t>
            </a:r>
          </a:p>
        </p:txBody>
      </p:sp>
      <p:sp>
        <p:nvSpPr>
          <p:cNvPr id="6" name="Tijdelijke aanduiding voor dianummer 5">
            <a:extLst>
              <a:ext uri="{FF2B5EF4-FFF2-40B4-BE49-F238E27FC236}">
                <a16:creationId xmlns:a16="http://schemas.microsoft.com/office/drawing/2014/main" id="{2D0A8519-9477-41A4-9C92-14D4E86216FA}"/>
              </a:ext>
            </a:extLst>
          </p:cNvPr>
          <p:cNvSpPr>
            <a:spLocks noGrp="1"/>
          </p:cNvSpPr>
          <p:nvPr>
            <p:ph type="sldNum" sz="quarter" idx="12"/>
          </p:nvPr>
        </p:nvSpPr>
        <p:spPr>
          <a:xfrm>
            <a:off x="9426673" y="6493998"/>
            <a:ext cx="2743200" cy="365125"/>
          </a:xfrm>
        </p:spPr>
        <p:txBody>
          <a:bodyPr/>
          <a:lstStyle/>
          <a:p>
            <a:r>
              <a:rPr lang="nl-NL" dirty="0"/>
              <a:t> </a:t>
            </a:r>
            <a:fld id="{831AE655-56B5-435B-AFB6-0B3A35B77F17}" type="slidenum">
              <a:rPr lang="nl-NL" smtClean="0"/>
              <a:pPr/>
              <a:t>‹nr.›</a:t>
            </a:fld>
            <a:endParaRPr lang="nl-NL" dirty="0"/>
          </a:p>
        </p:txBody>
      </p:sp>
      <p:sp>
        <p:nvSpPr>
          <p:cNvPr id="7" name="Tijdelijke aanduiding voor titel 1">
            <a:extLst>
              <a:ext uri="{FF2B5EF4-FFF2-40B4-BE49-F238E27FC236}">
                <a16:creationId xmlns:a16="http://schemas.microsoft.com/office/drawing/2014/main" id="{1178A770-7611-4333-A04D-A9D4F9420B15}"/>
              </a:ext>
            </a:extLst>
          </p:cNvPr>
          <p:cNvSpPr>
            <a:spLocks noGrp="1"/>
          </p:cNvSpPr>
          <p:nvPr>
            <p:ph type="title"/>
          </p:nvPr>
        </p:nvSpPr>
        <p:spPr>
          <a:xfrm>
            <a:off x="159770" y="49161"/>
            <a:ext cx="8791047" cy="1093003"/>
          </a:xfrm>
          <a:prstGeom prst="rect">
            <a:avLst/>
          </a:prstGeom>
        </p:spPr>
        <p:txBody>
          <a:bodyPr vert="horz" lIns="91440" tIns="45720" rIns="91440" bIns="45720" rtlCol="0" anchor="ctr">
            <a:normAutofit/>
          </a:bodyPr>
          <a:lstStyle>
            <a:lvl1pPr>
              <a:defRPr lang="nl-NL" sz="4400" kern="1200" dirty="0">
                <a:solidFill>
                  <a:srgbClr val="4472C4"/>
                </a:solidFill>
                <a:latin typeface="+mn-lt"/>
                <a:ea typeface="+mj-ea"/>
                <a:cs typeface="+mj-cs"/>
              </a:defRPr>
            </a:lvl1pPr>
          </a:lstStyle>
          <a:p>
            <a:r>
              <a:rPr lang="nl-NL"/>
              <a:t>Klik om stijl te bewerken</a:t>
            </a:r>
            <a:endParaRPr lang="nl-NL" dirty="0"/>
          </a:p>
        </p:txBody>
      </p:sp>
    </p:spTree>
    <p:extLst>
      <p:ext uri="{BB962C8B-B14F-4D97-AF65-F5344CB8AC3E}">
        <p14:creationId xmlns:p14="http://schemas.microsoft.com/office/powerpoint/2010/main" val="3437664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6FB71B-966D-4F29-B777-C4B4F294E3F3}"/>
              </a:ext>
            </a:extLst>
          </p:cNvPr>
          <p:cNvSpPr>
            <a:spLocks noGrp="1"/>
          </p:cNvSpPr>
          <p:nvPr>
            <p:ph type="ctrTitle"/>
          </p:nvPr>
        </p:nvSpPr>
        <p:spPr>
          <a:xfrm>
            <a:off x="1524000" y="1122363"/>
            <a:ext cx="9144000" cy="2387600"/>
          </a:xfrm>
          <a:prstGeom prst="rect">
            <a:avLst/>
          </a:prstGeom>
        </p:spPr>
        <p:txBody>
          <a:bodyPr anchor="b"/>
          <a:lstStyle>
            <a:lvl1pPr algn="ctr">
              <a:defRPr sz="6000">
                <a:solidFill>
                  <a:srgbClr val="4472C4"/>
                </a:solidFill>
              </a:defRPr>
            </a:lvl1pPr>
          </a:lstStyle>
          <a:p>
            <a:r>
              <a:rPr lang="nl-NL"/>
              <a:t>Klik om stijl te bewerken</a:t>
            </a:r>
            <a:endParaRPr lang="nl-NL" dirty="0"/>
          </a:p>
        </p:txBody>
      </p:sp>
      <p:sp>
        <p:nvSpPr>
          <p:cNvPr id="3" name="Ondertitel 2">
            <a:extLst>
              <a:ext uri="{FF2B5EF4-FFF2-40B4-BE49-F238E27FC236}">
                <a16:creationId xmlns:a16="http://schemas.microsoft.com/office/drawing/2014/main" id="{58E282F6-C691-4E6F-A1B3-13A7411C64F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65FC5EDA-9AC7-4585-99E6-DBBC57ABC39B}"/>
              </a:ext>
            </a:extLst>
          </p:cNvPr>
          <p:cNvSpPr>
            <a:spLocks noGrp="1"/>
          </p:cNvSpPr>
          <p:nvPr>
            <p:ph type="dt" sz="half" idx="10"/>
          </p:nvPr>
        </p:nvSpPr>
        <p:spPr/>
        <p:txBody>
          <a:bodyPr/>
          <a:lstStyle>
            <a:lvl1pPr>
              <a:defRPr sz="600"/>
            </a:lvl1pPr>
          </a:lstStyle>
          <a:p>
            <a:fld id="{39337068-D56B-40CA-9C95-9B8F8F028145}" type="datetime1">
              <a:rPr lang="nl-NL" smtClean="0"/>
              <a:pPr/>
              <a:t>5-8-2021</a:t>
            </a:fld>
            <a:endParaRPr lang="nl-NL" sz="600" dirty="0"/>
          </a:p>
        </p:txBody>
      </p:sp>
      <p:sp>
        <p:nvSpPr>
          <p:cNvPr id="5" name="Tijdelijke aanduiding voor voettekst 4">
            <a:extLst>
              <a:ext uri="{FF2B5EF4-FFF2-40B4-BE49-F238E27FC236}">
                <a16:creationId xmlns:a16="http://schemas.microsoft.com/office/drawing/2014/main" id="{98C9806F-A648-4AED-AC48-FD82BD841CC7}"/>
              </a:ext>
            </a:extLst>
          </p:cNvPr>
          <p:cNvSpPr>
            <a:spLocks noGrp="1"/>
          </p:cNvSpPr>
          <p:nvPr>
            <p:ph type="ftr" sz="quarter" idx="11"/>
          </p:nvPr>
        </p:nvSpPr>
        <p:spPr/>
        <p:txBody>
          <a:bodyPr/>
          <a:lstStyle>
            <a:lvl1pPr>
              <a:defRPr sz="600"/>
            </a:lvl1pPr>
          </a:lstStyle>
          <a:p>
            <a:r>
              <a:rPr lang="nl-NL" dirty="0"/>
              <a:t>Hans Rood</a:t>
            </a:r>
            <a:endParaRPr lang="nl-NL" sz="600" dirty="0"/>
          </a:p>
        </p:txBody>
      </p:sp>
      <p:sp>
        <p:nvSpPr>
          <p:cNvPr id="6" name="Tijdelijke aanduiding voor dianummer 5">
            <a:extLst>
              <a:ext uri="{FF2B5EF4-FFF2-40B4-BE49-F238E27FC236}">
                <a16:creationId xmlns:a16="http://schemas.microsoft.com/office/drawing/2014/main" id="{59D80A5A-B77A-403A-92EC-59BF64802EA4}"/>
              </a:ext>
            </a:extLst>
          </p:cNvPr>
          <p:cNvSpPr>
            <a:spLocks noGrp="1"/>
          </p:cNvSpPr>
          <p:nvPr>
            <p:ph type="sldNum" sz="quarter" idx="12"/>
          </p:nvPr>
        </p:nvSpPr>
        <p:spPr/>
        <p:txBody>
          <a:bodyPr/>
          <a:lstStyle>
            <a:lvl1pPr>
              <a:defRPr sz="600"/>
            </a:lvl1pPr>
          </a:lstStyle>
          <a:p>
            <a:fld id="{831AE655-56B5-435B-AFB6-0B3A35B77F17}" type="slidenum">
              <a:rPr lang="nl-NL" smtClean="0"/>
              <a:pPr/>
              <a:t>‹nr.›</a:t>
            </a:fld>
            <a:endParaRPr lang="nl-NL" sz="600" dirty="0"/>
          </a:p>
        </p:txBody>
      </p:sp>
    </p:spTree>
    <p:extLst>
      <p:ext uri="{BB962C8B-B14F-4D97-AF65-F5344CB8AC3E}">
        <p14:creationId xmlns:p14="http://schemas.microsoft.com/office/powerpoint/2010/main" val="388363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394D08-28E2-4D74-BD2E-544FD064500B}"/>
              </a:ext>
            </a:extLst>
          </p:cNvPr>
          <p:cNvSpPr>
            <a:spLocks noGrp="1"/>
          </p:cNvSpPr>
          <p:nvPr>
            <p:ph type="title"/>
          </p:nvPr>
        </p:nvSpPr>
        <p:spPr>
          <a:xfrm>
            <a:off x="831850" y="1709738"/>
            <a:ext cx="10515600" cy="2852737"/>
          </a:xfrm>
          <a:prstGeom prst="rect">
            <a:avLst/>
          </a:prstGeom>
        </p:spPr>
        <p:txBody>
          <a:bodyPr anchor="b"/>
          <a:lstStyle>
            <a:lvl1pPr>
              <a:defRPr sz="6000">
                <a:solidFill>
                  <a:srgbClr val="4472C4"/>
                </a:solidFill>
              </a:defRPr>
            </a:lvl1pPr>
          </a:lstStyle>
          <a:p>
            <a:r>
              <a:rPr lang="nl-NL"/>
              <a:t>Klik om stijl te bewerken</a:t>
            </a:r>
            <a:endParaRPr lang="nl-NL" dirty="0"/>
          </a:p>
        </p:txBody>
      </p:sp>
      <p:sp>
        <p:nvSpPr>
          <p:cNvPr id="3" name="Tijdelijke aanduiding voor tekst 2">
            <a:extLst>
              <a:ext uri="{FF2B5EF4-FFF2-40B4-BE49-F238E27FC236}">
                <a16:creationId xmlns:a16="http://schemas.microsoft.com/office/drawing/2014/main" id="{70D028C5-3CBD-476D-9DDC-81E3D7A755B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C4C71DC-E40B-4B38-B5D5-420022C788AA}"/>
              </a:ext>
            </a:extLst>
          </p:cNvPr>
          <p:cNvSpPr>
            <a:spLocks noGrp="1"/>
          </p:cNvSpPr>
          <p:nvPr>
            <p:ph type="dt" sz="half" idx="10"/>
          </p:nvPr>
        </p:nvSpPr>
        <p:spPr/>
        <p:txBody>
          <a:bodyPr/>
          <a:lstStyle/>
          <a:p>
            <a:fld id="{B6052499-EC7C-4054-8297-B91F027370CE}" type="datetime1">
              <a:rPr lang="nl-NL" smtClean="0"/>
              <a:t>5-8-2021</a:t>
            </a:fld>
            <a:endParaRPr lang="nl-NL" dirty="0"/>
          </a:p>
        </p:txBody>
      </p:sp>
      <p:sp>
        <p:nvSpPr>
          <p:cNvPr id="5" name="Tijdelijke aanduiding voor voettekst 4">
            <a:extLst>
              <a:ext uri="{FF2B5EF4-FFF2-40B4-BE49-F238E27FC236}">
                <a16:creationId xmlns:a16="http://schemas.microsoft.com/office/drawing/2014/main" id="{6535D631-D83A-455B-A17D-58DD6742895B}"/>
              </a:ext>
            </a:extLst>
          </p:cNvPr>
          <p:cNvSpPr>
            <a:spLocks noGrp="1"/>
          </p:cNvSpPr>
          <p:nvPr>
            <p:ph type="ftr" sz="quarter" idx="11"/>
          </p:nvPr>
        </p:nvSpPr>
        <p:spPr/>
        <p:txBody>
          <a:bodyPr/>
          <a:lstStyle/>
          <a:p>
            <a:r>
              <a:rPr lang="nl-NL" dirty="0"/>
              <a:t>Hans Rood</a:t>
            </a:r>
          </a:p>
        </p:txBody>
      </p:sp>
      <p:sp>
        <p:nvSpPr>
          <p:cNvPr id="6" name="Tijdelijke aanduiding voor dianummer 5">
            <a:extLst>
              <a:ext uri="{FF2B5EF4-FFF2-40B4-BE49-F238E27FC236}">
                <a16:creationId xmlns:a16="http://schemas.microsoft.com/office/drawing/2014/main" id="{4FFECD40-258F-4A68-BEA2-EB817DC81E31}"/>
              </a:ext>
            </a:extLst>
          </p:cNvPr>
          <p:cNvSpPr>
            <a:spLocks noGrp="1"/>
          </p:cNvSpPr>
          <p:nvPr>
            <p:ph type="sldNum" sz="quarter" idx="12"/>
          </p:nvPr>
        </p:nvSpPr>
        <p:spPr/>
        <p:txBody>
          <a:bodyPr/>
          <a:lstStyle/>
          <a:p>
            <a:fld id="{831AE655-56B5-435B-AFB6-0B3A35B77F17}" type="slidenum">
              <a:rPr lang="nl-NL" smtClean="0"/>
              <a:t>‹nr.›</a:t>
            </a:fld>
            <a:endParaRPr lang="nl-NL" dirty="0"/>
          </a:p>
        </p:txBody>
      </p:sp>
      <p:sp>
        <p:nvSpPr>
          <p:cNvPr id="8" name="Tijdelijke aanduiding voor titel 1">
            <a:extLst>
              <a:ext uri="{FF2B5EF4-FFF2-40B4-BE49-F238E27FC236}">
                <a16:creationId xmlns:a16="http://schemas.microsoft.com/office/drawing/2014/main" id="{623175D2-52DA-4193-984C-B0B010EBC5B5}"/>
              </a:ext>
            </a:extLst>
          </p:cNvPr>
          <p:cNvSpPr txBox="1">
            <a:spLocks/>
          </p:cNvSpPr>
          <p:nvPr userDrawn="1"/>
        </p:nvSpPr>
        <p:spPr>
          <a:xfrm>
            <a:off x="159770" y="49161"/>
            <a:ext cx="8791047" cy="10930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C00000"/>
                </a:solidFill>
                <a:latin typeface="+mn-lt"/>
                <a:ea typeface="+mj-ea"/>
                <a:cs typeface="+mj-cs"/>
              </a:defRPr>
            </a:lvl1pPr>
          </a:lstStyle>
          <a:p>
            <a:r>
              <a:rPr lang="nl-NL" sz="4400" kern="1200" dirty="0">
                <a:solidFill>
                  <a:srgbClr val="4472C4"/>
                </a:solidFill>
                <a:latin typeface="+mn-lt"/>
                <a:ea typeface="+mj-ea"/>
                <a:cs typeface="+mj-cs"/>
              </a:rPr>
              <a:t>Klik om stijl te bewerken</a:t>
            </a:r>
          </a:p>
        </p:txBody>
      </p:sp>
    </p:spTree>
    <p:extLst>
      <p:ext uri="{BB962C8B-B14F-4D97-AF65-F5344CB8AC3E}">
        <p14:creationId xmlns:p14="http://schemas.microsoft.com/office/powerpoint/2010/main" val="3691106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5F862DC9-FF31-404E-BBAA-E0C6288468C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1EA8C5C-71C1-4EDD-89BA-4E6A57B97E96}"/>
              </a:ext>
            </a:extLst>
          </p:cNvPr>
          <p:cNvSpPr>
            <a:spLocks noGrp="1"/>
          </p:cNvSpPr>
          <p:nvPr>
            <p:ph sz="half" idx="2"/>
          </p:nvPr>
        </p:nvSpPr>
        <p:spPr>
          <a:xfrm>
            <a:off x="839788" y="2505075"/>
            <a:ext cx="5157787" cy="3684588"/>
          </a:xfrm>
          <a:prstGeom prst="rect">
            <a:avLst/>
          </a:prstGeom>
        </p:spPr>
        <p:txBody>
          <a:bodyPr/>
          <a:lstStyle>
            <a:lvl1pPr>
              <a:defRPr>
                <a:solidFill>
                  <a:schemeClr val="tx1"/>
                </a:solidFill>
              </a:defRPr>
            </a:lvl1pPr>
            <a:lvl2pPr>
              <a:defRPr>
                <a:solidFill>
                  <a:schemeClr val="tx1"/>
                </a:solidFill>
              </a:defRPr>
            </a:lvl2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a:extLst>
              <a:ext uri="{FF2B5EF4-FFF2-40B4-BE49-F238E27FC236}">
                <a16:creationId xmlns:a16="http://schemas.microsoft.com/office/drawing/2014/main" id="{7539B973-1174-4F59-9398-F7B20366C4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6D6D8A8-7F6E-441D-911C-69A4FC337BF2}"/>
              </a:ext>
            </a:extLst>
          </p:cNvPr>
          <p:cNvSpPr>
            <a:spLocks noGrp="1"/>
          </p:cNvSpPr>
          <p:nvPr>
            <p:ph sz="quarter" idx="4"/>
          </p:nvPr>
        </p:nvSpPr>
        <p:spPr>
          <a:xfrm>
            <a:off x="6172200" y="2505075"/>
            <a:ext cx="5183188" cy="3684588"/>
          </a:xfrm>
          <a:prstGeom prst="rect">
            <a:avLst/>
          </a:prstGeom>
        </p:spPr>
        <p:txBody>
          <a:bodyPr/>
          <a:lstStyle>
            <a:lvl1pPr>
              <a:defRPr>
                <a:solidFill>
                  <a:schemeClr val="tx1"/>
                </a:solidFill>
              </a:defRPr>
            </a:lvl1pPr>
            <a:lvl2pPr>
              <a:defRPr>
                <a:solidFill>
                  <a:schemeClr val="tx1"/>
                </a:solidFill>
              </a:defRPr>
            </a:lvl2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atum 6">
            <a:extLst>
              <a:ext uri="{FF2B5EF4-FFF2-40B4-BE49-F238E27FC236}">
                <a16:creationId xmlns:a16="http://schemas.microsoft.com/office/drawing/2014/main" id="{B0A9B66F-51C3-4017-8C55-E7FDB06D3365}"/>
              </a:ext>
            </a:extLst>
          </p:cNvPr>
          <p:cNvSpPr>
            <a:spLocks noGrp="1"/>
          </p:cNvSpPr>
          <p:nvPr>
            <p:ph type="dt" sz="half" idx="10"/>
          </p:nvPr>
        </p:nvSpPr>
        <p:spPr/>
        <p:txBody>
          <a:bodyPr/>
          <a:lstStyle/>
          <a:p>
            <a:fld id="{55631771-4B58-420F-8FA7-B2794AF7D56D}" type="datetime1">
              <a:rPr lang="nl-NL" smtClean="0"/>
              <a:t>5-8-2021</a:t>
            </a:fld>
            <a:endParaRPr lang="nl-NL" dirty="0"/>
          </a:p>
        </p:txBody>
      </p:sp>
      <p:sp>
        <p:nvSpPr>
          <p:cNvPr id="8" name="Tijdelijke aanduiding voor voettekst 7">
            <a:extLst>
              <a:ext uri="{FF2B5EF4-FFF2-40B4-BE49-F238E27FC236}">
                <a16:creationId xmlns:a16="http://schemas.microsoft.com/office/drawing/2014/main" id="{9DA44E22-1680-4456-A146-810F2D181E2B}"/>
              </a:ext>
            </a:extLst>
          </p:cNvPr>
          <p:cNvSpPr>
            <a:spLocks noGrp="1"/>
          </p:cNvSpPr>
          <p:nvPr>
            <p:ph type="ftr" sz="quarter" idx="11"/>
          </p:nvPr>
        </p:nvSpPr>
        <p:spPr/>
        <p:txBody>
          <a:bodyPr/>
          <a:lstStyle/>
          <a:p>
            <a:r>
              <a:rPr lang="nl-NL" dirty="0"/>
              <a:t>Hans Rood</a:t>
            </a:r>
          </a:p>
        </p:txBody>
      </p:sp>
      <p:sp>
        <p:nvSpPr>
          <p:cNvPr id="9" name="Tijdelijke aanduiding voor dianummer 8">
            <a:extLst>
              <a:ext uri="{FF2B5EF4-FFF2-40B4-BE49-F238E27FC236}">
                <a16:creationId xmlns:a16="http://schemas.microsoft.com/office/drawing/2014/main" id="{2948042B-8CA2-4011-A07D-0B5A7CEB97AC}"/>
              </a:ext>
            </a:extLst>
          </p:cNvPr>
          <p:cNvSpPr>
            <a:spLocks noGrp="1"/>
          </p:cNvSpPr>
          <p:nvPr>
            <p:ph type="sldNum" sz="quarter" idx="12"/>
          </p:nvPr>
        </p:nvSpPr>
        <p:spPr/>
        <p:txBody>
          <a:bodyPr/>
          <a:lstStyle/>
          <a:p>
            <a:fld id="{831AE655-56B5-435B-AFB6-0B3A35B77F17}" type="slidenum">
              <a:rPr lang="nl-NL" smtClean="0"/>
              <a:t>‹nr.›</a:t>
            </a:fld>
            <a:endParaRPr lang="nl-NL" dirty="0"/>
          </a:p>
        </p:txBody>
      </p:sp>
      <p:sp>
        <p:nvSpPr>
          <p:cNvPr id="11" name="Tijdelijke aanduiding voor titel 1">
            <a:extLst>
              <a:ext uri="{FF2B5EF4-FFF2-40B4-BE49-F238E27FC236}">
                <a16:creationId xmlns:a16="http://schemas.microsoft.com/office/drawing/2014/main" id="{90DDA5EB-51F6-495F-8653-CD2167415951}"/>
              </a:ext>
            </a:extLst>
          </p:cNvPr>
          <p:cNvSpPr>
            <a:spLocks noGrp="1"/>
          </p:cNvSpPr>
          <p:nvPr>
            <p:ph type="title"/>
          </p:nvPr>
        </p:nvSpPr>
        <p:spPr>
          <a:xfrm>
            <a:off x="159770" y="49161"/>
            <a:ext cx="8791047" cy="1093003"/>
          </a:xfrm>
          <a:prstGeom prst="rect">
            <a:avLst/>
          </a:prstGeom>
        </p:spPr>
        <p:txBody>
          <a:bodyPr vert="horz" lIns="91440" tIns="45720" rIns="91440" bIns="45720" rtlCol="0" anchor="ctr">
            <a:normAutofit/>
          </a:bodyPr>
          <a:lstStyle>
            <a:lvl1pPr>
              <a:defRPr lang="nl-NL" sz="4400" kern="1200" dirty="0">
                <a:solidFill>
                  <a:srgbClr val="4472C4"/>
                </a:solidFill>
                <a:latin typeface="+mn-lt"/>
                <a:ea typeface="+mj-ea"/>
                <a:cs typeface="+mj-cs"/>
              </a:defRPr>
            </a:lvl1pPr>
          </a:lstStyle>
          <a:p>
            <a:r>
              <a:rPr lang="nl-NL"/>
              <a:t>Klik om stijl te bewerken</a:t>
            </a:r>
            <a:endParaRPr lang="nl-NL" dirty="0"/>
          </a:p>
        </p:txBody>
      </p:sp>
    </p:spTree>
    <p:extLst>
      <p:ext uri="{BB962C8B-B14F-4D97-AF65-F5344CB8AC3E}">
        <p14:creationId xmlns:p14="http://schemas.microsoft.com/office/powerpoint/2010/main" val="3947925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7E590328-7714-41DE-B7BE-A6E00AE19F77}"/>
              </a:ext>
            </a:extLst>
          </p:cNvPr>
          <p:cNvSpPr>
            <a:spLocks noGrp="1"/>
          </p:cNvSpPr>
          <p:nvPr>
            <p:ph type="dt" sz="half" idx="10"/>
          </p:nvPr>
        </p:nvSpPr>
        <p:spPr/>
        <p:txBody>
          <a:bodyPr/>
          <a:lstStyle/>
          <a:p>
            <a:fld id="{3E92665C-A613-4950-99BB-1CE57FD2CA32}" type="datetime1">
              <a:rPr lang="nl-NL" smtClean="0"/>
              <a:t>5-8-2021</a:t>
            </a:fld>
            <a:endParaRPr lang="nl-NL" dirty="0"/>
          </a:p>
        </p:txBody>
      </p:sp>
      <p:sp>
        <p:nvSpPr>
          <p:cNvPr id="4" name="Tijdelijke aanduiding voor voettekst 3">
            <a:extLst>
              <a:ext uri="{FF2B5EF4-FFF2-40B4-BE49-F238E27FC236}">
                <a16:creationId xmlns:a16="http://schemas.microsoft.com/office/drawing/2014/main" id="{B46769F2-2680-48AA-832D-D8D0D010305D}"/>
              </a:ext>
            </a:extLst>
          </p:cNvPr>
          <p:cNvSpPr>
            <a:spLocks noGrp="1"/>
          </p:cNvSpPr>
          <p:nvPr>
            <p:ph type="ftr" sz="quarter" idx="11"/>
          </p:nvPr>
        </p:nvSpPr>
        <p:spPr/>
        <p:txBody>
          <a:bodyPr/>
          <a:lstStyle/>
          <a:p>
            <a:r>
              <a:rPr lang="nl-NL" dirty="0"/>
              <a:t>Hans Rood</a:t>
            </a:r>
          </a:p>
        </p:txBody>
      </p:sp>
      <p:sp>
        <p:nvSpPr>
          <p:cNvPr id="5" name="Tijdelijke aanduiding voor dianummer 4">
            <a:extLst>
              <a:ext uri="{FF2B5EF4-FFF2-40B4-BE49-F238E27FC236}">
                <a16:creationId xmlns:a16="http://schemas.microsoft.com/office/drawing/2014/main" id="{EA3CE990-56E1-470B-8BDC-81C451CCC9C5}"/>
              </a:ext>
            </a:extLst>
          </p:cNvPr>
          <p:cNvSpPr>
            <a:spLocks noGrp="1"/>
          </p:cNvSpPr>
          <p:nvPr>
            <p:ph type="sldNum" sz="quarter" idx="12"/>
          </p:nvPr>
        </p:nvSpPr>
        <p:spPr/>
        <p:txBody>
          <a:bodyPr/>
          <a:lstStyle/>
          <a:p>
            <a:fld id="{831AE655-56B5-435B-AFB6-0B3A35B77F17}" type="slidenum">
              <a:rPr lang="nl-NL" smtClean="0"/>
              <a:t>‹nr.›</a:t>
            </a:fld>
            <a:endParaRPr lang="nl-NL" dirty="0"/>
          </a:p>
        </p:txBody>
      </p:sp>
    </p:spTree>
    <p:extLst>
      <p:ext uri="{BB962C8B-B14F-4D97-AF65-F5344CB8AC3E}">
        <p14:creationId xmlns:p14="http://schemas.microsoft.com/office/powerpoint/2010/main" val="468751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our bullets - Right 2" userDrawn="1">
  <p:cSld name="Four bullets - Right 2">
    <p:spTree>
      <p:nvGrpSpPr>
        <p:cNvPr id="1" name="Shape 77"/>
        <p:cNvGrpSpPr/>
        <p:nvPr/>
      </p:nvGrpSpPr>
      <p:grpSpPr>
        <a:xfrm>
          <a:off x="0" y="0"/>
          <a:ext cx="0" cy="0"/>
          <a:chOff x="0" y="0"/>
          <a:chExt cx="0" cy="0"/>
        </a:xfrm>
      </p:grpSpPr>
      <p:sp>
        <p:nvSpPr>
          <p:cNvPr id="80" name="Google Shape;80;p17"/>
          <p:cNvSpPr txBox="1">
            <a:spLocks noGrp="1"/>
          </p:cNvSpPr>
          <p:nvPr>
            <p:ph type="body" idx="1"/>
          </p:nvPr>
        </p:nvSpPr>
        <p:spPr>
          <a:xfrm>
            <a:off x="5474767" y="1748400"/>
            <a:ext cx="2794400" cy="1549600"/>
          </a:xfrm>
          <a:prstGeom prst="rect">
            <a:avLst/>
          </a:prstGeom>
        </p:spPr>
        <p:txBody>
          <a:bodyPr spcFirstLastPara="1" wrap="square" lIns="91425" tIns="91425" rIns="91425" bIns="91425" anchor="t" anchorCtr="0"/>
          <a:lstStyle>
            <a:lvl1pPr marL="609585" lvl="0" indent="-423323" rtl="0">
              <a:lnSpc>
                <a:spcPct val="114000"/>
              </a:lnSpc>
              <a:spcBef>
                <a:spcPts val="0"/>
              </a:spcBef>
              <a:spcAft>
                <a:spcPts val="0"/>
              </a:spcAft>
              <a:buClr>
                <a:srgbClr val="FF4D00"/>
              </a:buClr>
              <a:buSzPts val="1400"/>
              <a:buFont typeface="Titillium Web Light"/>
              <a:buChar char="●"/>
              <a:defRPr sz="1867">
                <a:latin typeface="Titillium Web Light"/>
                <a:ea typeface="Titillium Web Light"/>
                <a:cs typeface="Titillium Web Light"/>
                <a:sym typeface="Titillium Web Light"/>
              </a:defRPr>
            </a:lvl1pPr>
            <a:lvl2pPr marL="1219170" lvl="1" indent="-406390" rtl="0">
              <a:lnSpc>
                <a:spcPct val="114000"/>
              </a:lnSpc>
              <a:spcBef>
                <a:spcPts val="1067"/>
              </a:spcBef>
              <a:spcAft>
                <a:spcPts val="0"/>
              </a:spcAft>
              <a:buClr>
                <a:srgbClr val="FF4D00"/>
              </a:buClr>
              <a:buSzPts val="1200"/>
              <a:buFont typeface="Titillium Web Light"/>
              <a:buChar char="○"/>
              <a:defRPr sz="1600">
                <a:latin typeface="Titillium Web Light"/>
                <a:ea typeface="Titillium Web Light"/>
                <a:cs typeface="Titillium Web Light"/>
                <a:sym typeface="Titillium Web Light"/>
              </a:defRPr>
            </a:lvl2pPr>
            <a:lvl3pPr marL="1828754" lvl="2" indent="-406390" rtl="0">
              <a:lnSpc>
                <a:spcPct val="114000"/>
              </a:lnSpc>
              <a:spcBef>
                <a:spcPts val="1067"/>
              </a:spcBef>
              <a:spcAft>
                <a:spcPts val="0"/>
              </a:spcAft>
              <a:buClr>
                <a:srgbClr val="63605D"/>
              </a:buClr>
              <a:buSzPts val="1200"/>
              <a:buFont typeface="Titillium Web Light"/>
              <a:buChar char="■"/>
              <a:defRPr sz="1600">
                <a:solidFill>
                  <a:srgbClr val="63605D"/>
                </a:solidFill>
                <a:latin typeface="Titillium Web Light"/>
                <a:ea typeface="Titillium Web Light"/>
                <a:cs typeface="Titillium Web Light"/>
                <a:sym typeface="Titillium Web Light"/>
              </a:defRPr>
            </a:lvl3pPr>
            <a:lvl4pPr marL="2438339" lvl="3" indent="-389457" rtl="0">
              <a:lnSpc>
                <a:spcPct val="114000"/>
              </a:lnSpc>
              <a:spcBef>
                <a:spcPts val="1067"/>
              </a:spcBef>
              <a:spcAft>
                <a:spcPts val="0"/>
              </a:spcAft>
              <a:buClr>
                <a:srgbClr val="63605D"/>
              </a:buClr>
              <a:buSzPts val="1000"/>
              <a:buFont typeface="Titillium Web Light"/>
              <a:buChar char="●"/>
              <a:defRPr sz="1333">
                <a:solidFill>
                  <a:srgbClr val="63605D"/>
                </a:solidFill>
                <a:latin typeface="Titillium Web Light"/>
                <a:ea typeface="Titillium Web Light"/>
                <a:cs typeface="Titillium Web Light"/>
                <a:sym typeface="Titillium Web Light"/>
              </a:defRPr>
            </a:lvl4pPr>
            <a:lvl5pPr marL="3047924" lvl="4" indent="-389457" rtl="0">
              <a:lnSpc>
                <a:spcPct val="114000"/>
              </a:lnSpc>
              <a:spcBef>
                <a:spcPts val="1067"/>
              </a:spcBef>
              <a:spcAft>
                <a:spcPts val="0"/>
              </a:spcAft>
              <a:buClr>
                <a:srgbClr val="63605D"/>
              </a:buClr>
              <a:buSzPts val="1000"/>
              <a:buFont typeface="Titillium Web Light"/>
              <a:buChar char="○"/>
              <a:defRPr sz="1333">
                <a:solidFill>
                  <a:srgbClr val="63605D"/>
                </a:solidFill>
                <a:latin typeface="Titillium Web Light"/>
                <a:ea typeface="Titillium Web Light"/>
                <a:cs typeface="Titillium Web Light"/>
                <a:sym typeface="Titillium Web Light"/>
              </a:defRPr>
            </a:lvl5pPr>
            <a:lvl6pPr marL="3657509" lvl="5" indent="-389457" rtl="0">
              <a:lnSpc>
                <a:spcPct val="114000"/>
              </a:lnSpc>
              <a:spcBef>
                <a:spcPts val="1067"/>
              </a:spcBef>
              <a:spcAft>
                <a:spcPts val="0"/>
              </a:spcAft>
              <a:buClr>
                <a:srgbClr val="63605D"/>
              </a:buClr>
              <a:buSzPts val="1000"/>
              <a:buFont typeface="Titillium Web Light"/>
              <a:buChar char="■"/>
              <a:defRPr sz="1333">
                <a:solidFill>
                  <a:srgbClr val="63605D"/>
                </a:solidFill>
                <a:latin typeface="Titillium Web Light"/>
                <a:ea typeface="Titillium Web Light"/>
                <a:cs typeface="Titillium Web Light"/>
                <a:sym typeface="Titillium Web Light"/>
              </a:defRPr>
            </a:lvl6pPr>
            <a:lvl7pPr marL="4267093" lvl="6" indent="-389457" rtl="0">
              <a:lnSpc>
                <a:spcPct val="114000"/>
              </a:lnSpc>
              <a:spcBef>
                <a:spcPts val="1067"/>
              </a:spcBef>
              <a:spcAft>
                <a:spcPts val="0"/>
              </a:spcAft>
              <a:buClr>
                <a:srgbClr val="63605D"/>
              </a:buClr>
              <a:buSzPts val="1000"/>
              <a:buFont typeface="Titillium Web Light"/>
              <a:buChar char="●"/>
              <a:defRPr sz="1333">
                <a:solidFill>
                  <a:srgbClr val="63605D"/>
                </a:solidFill>
                <a:latin typeface="Titillium Web Light"/>
                <a:ea typeface="Titillium Web Light"/>
                <a:cs typeface="Titillium Web Light"/>
                <a:sym typeface="Titillium Web Light"/>
              </a:defRPr>
            </a:lvl7pPr>
            <a:lvl8pPr marL="4876678" lvl="7" indent="-389457" rtl="0">
              <a:lnSpc>
                <a:spcPct val="114000"/>
              </a:lnSpc>
              <a:spcBef>
                <a:spcPts val="1067"/>
              </a:spcBef>
              <a:spcAft>
                <a:spcPts val="0"/>
              </a:spcAft>
              <a:buClr>
                <a:srgbClr val="63605D"/>
              </a:buClr>
              <a:buSzPts val="1000"/>
              <a:buFont typeface="Titillium Web Light"/>
              <a:buChar char="○"/>
              <a:defRPr sz="1333">
                <a:solidFill>
                  <a:srgbClr val="63605D"/>
                </a:solidFill>
                <a:latin typeface="Titillium Web Light"/>
                <a:ea typeface="Titillium Web Light"/>
                <a:cs typeface="Titillium Web Light"/>
                <a:sym typeface="Titillium Web Light"/>
              </a:defRPr>
            </a:lvl8pPr>
            <a:lvl9pPr marL="5486263" lvl="8" indent="-389457" rtl="0">
              <a:lnSpc>
                <a:spcPct val="114000"/>
              </a:lnSpc>
              <a:spcBef>
                <a:spcPts val="1067"/>
              </a:spcBef>
              <a:spcAft>
                <a:spcPts val="1067"/>
              </a:spcAft>
              <a:buClr>
                <a:srgbClr val="63605D"/>
              </a:buClr>
              <a:buSzPts val="1000"/>
              <a:buFont typeface="Titillium Web Light"/>
              <a:buChar char="■"/>
              <a:defRPr sz="1333">
                <a:solidFill>
                  <a:srgbClr val="63605D"/>
                </a:solidFill>
                <a:latin typeface="Titillium Web Light"/>
                <a:ea typeface="Titillium Web Light"/>
                <a:cs typeface="Titillium Web Light"/>
                <a:sym typeface="Titillium Web Light"/>
              </a:defRPr>
            </a:lvl9pPr>
          </a:lstStyle>
          <a:p>
            <a:endParaRPr/>
          </a:p>
        </p:txBody>
      </p:sp>
      <p:sp>
        <p:nvSpPr>
          <p:cNvPr id="81" name="Google Shape;81;p17"/>
          <p:cNvSpPr txBox="1">
            <a:spLocks noGrp="1"/>
          </p:cNvSpPr>
          <p:nvPr>
            <p:ph type="body" idx="2"/>
          </p:nvPr>
        </p:nvSpPr>
        <p:spPr>
          <a:xfrm>
            <a:off x="5474767" y="3560000"/>
            <a:ext cx="2794400" cy="1549600"/>
          </a:xfrm>
          <a:prstGeom prst="rect">
            <a:avLst/>
          </a:prstGeom>
        </p:spPr>
        <p:txBody>
          <a:bodyPr spcFirstLastPara="1" wrap="square" lIns="91425" tIns="91425" rIns="91425" bIns="91425" anchor="t" anchorCtr="0"/>
          <a:lstStyle>
            <a:lvl1pPr marL="609585" lvl="0" indent="-423323" rtl="0">
              <a:lnSpc>
                <a:spcPct val="114000"/>
              </a:lnSpc>
              <a:spcBef>
                <a:spcPts val="0"/>
              </a:spcBef>
              <a:spcAft>
                <a:spcPts val="0"/>
              </a:spcAft>
              <a:buClr>
                <a:srgbClr val="FF4D00"/>
              </a:buClr>
              <a:buSzPts val="1400"/>
              <a:buFont typeface="Titillium Web Light"/>
              <a:buChar char="●"/>
              <a:defRPr sz="1867">
                <a:latin typeface="Titillium Web Light"/>
                <a:ea typeface="Titillium Web Light"/>
                <a:cs typeface="Titillium Web Light"/>
                <a:sym typeface="Titillium Web Light"/>
              </a:defRPr>
            </a:lvl1pPr>
            <a:lvl2pPr marL="1219170" lvl="1" indent="-406390" rtl="0">
              <a:lnSpc>
                <a:spcPct val="114000"/>
              </a:lnSpc>
              <a:spcBef>
                <a:spcPts val="1067"/>
              </a:spcBef>
              <a:spcAft>
                <a:spcPts val="0"/>
              </a:spcAft>
              <a:buClr>
                <a:srgbClr val="FF4D00"/>
              </a:buClr>
              <a:buSzPts val="1200"/>
              <a:buFont typeface="Titillium Web Light"/>
              <a:buChar char="○"/>
              <a:defRPr sz="1600">
                <a:latin typeface="Titillium Web Light"/>
                <a:ea typeface="Titillium Web Light"/>
                <a:cs typeface="Titillium Web Light"/>
                <a:sym typeface="Titillium Web Light"/>
              </a:defRPr>
            </a:lvl2pPr>
            <a:lvl3pPr marL="1828754" lvl="2" indent="-406390" rtl="0">
              <a:lnSpc>
                <a:spcPct val="114000"/>
              </a:lnSpc>
              <a:spcBef>
                <a:spcPts val="1067"/>
              </a:spcBef>
              <a:spcAft>
                <a:spcPts val="0"/>
              </a:spcAft>
              <a:buClr>
                <a:srgbClr val="63605D"/>
              </a:buClr>
              <a:buSzPts val="1200"/>
              <a:buFont typeface="Titillium Web Light"/>
              <a:buChar char="■"/>
              <a:defRPr sz="1600">
                <a:solidFill>
                  <a:srgbClr val="63605D"/>
                </a:solidFill>
                <a:latin typeface="Titillium Web Light"/>
                <a:ea typeface="Titillium Web Light"/>
                <a:cs typeface="Titillium Web Light"/>
                <a:sym typeface="Titillium Web Light"/>
              </a:defRPr>
            </a:lvl3pPr>
            <a:lvl4pPr marL="2438339" lvl="3" indent="-389457" rtl="0">
              <a:lnSpc>
                <a:spcPct val="114000"/>
              </a:lnSpc>
              <a:spcBef>
                <a:spcPts val="1067"/>
              </a:spcBef>
              <a:spcAft>
                <a:spcPts val="0"/>
              </a:spcAft>
              <a:buClr>
                <a:srgbClr val="63605D"/>
              </a:buClr>
              <a:buSzPts val="1000"/>
              <a:buFont typeface="Titillium Web Light"/>
              <a:buChar char="●"/>
              <a:defRPr sz="1333">
                <a:solidFill>
                  <a:srgbClr val="63605D"/>
                </a:solidFill>
                <a:latin typeface="Titillium Web Light"/>
                <a:ea typeface="Titillium Web Light"/>
                <a:cs typeface="Titillium Web Light"/>
                <a:sym typeface="Titillium Web Light"/>
              </a:defRPr>
            </a:lvl4pPr>
            <a:lvl5pPr marL="3047924" lvl="4" indent="-389457" rtl="0">
              <a:lnSpc>
                <a:spcPct val="114000"/>
              </a:lnSpc>
              <a:spcBef>
                <a:spcPts val="1067"/>
              </a:spcBef>
              <a:spcAft>
                <a:spcPts val="0"/>
              </a:spcAft>
              <a:buClr>
                <a:srgbClr val="63605D"/>
              </a:buClr>
              <a:buSzPts val="1000"/>
              <a:buFont typeface="Titillium Web Light"/>
              <a:buChar char="○"/>
              <a:defRPr sz="1333">
                <a:solidFill>
                  <a:srgbClr val="63605D"/>
                </a:solidFill>
                <a:latin typeface="Titillium Web Light"/>
                <a:ea typeface="Titillium Web Light"/>
                <a:cs typeface="Titillium Web Light"/>
                <a:sym typeface="Titillium Web Light"/>
              </a:defRPr>
            </a:lvl5pPr>
            <a:lvl6pPr marL="3657509" lvl="5" indent="-389457" rtl="0">
              <a:lnSpc>
                <a:spcPct val="114000"/>
              </a:lnSpc>
              <a:spcBef>
                <a:spcPts val="1067"/>
              </a:spcBef>
              <a:spcAft>
                <a:spcPts val="0"/>
              </a:spcAft>
              <a:buClr>
                <a:srgbClr val="63605D"/>
              </a:buClr>
              <a:buSzPts val="1000"/>
              <a:buFont typeface="Titillium Web Light"/>
              <a:buChar char="■"/>
              <a:defRPr sz="1333">
                <a:solidFill>
                  <a:srgbClr val="63605D"/>
                </a:solidFill>
                <a:latin typeface="Titillium Web Light"/>
                <a:ea typeface="Titillium Web Light"/>
                <a:cs typeface="Titillium Web Light"/>
                <a:sym typeface="Titillium Web Light"/>
              </a:defRPr>
            </a:lvl6pPr>
            <a:lvl7pPr marL="4267093" lvl="6" indent="-389457" rtl="0">
              <a:lnSpc>
                <a:spcPct val="114000"/>
              </a:lnSpc>
              <a:spcBef>
                <a:spcPts val="1067"/>
              </a:spcBef>
              <a:spcAft>
                <a:spcPts val="0"/>
              </a:spcAft>
              <a:buClr>
                <a:srgbClr val="63605D"/>
              </a:buClr>
              <a:buSzPts val="1000"/>
              <a:buFont typeface="Titillium Web Light"/>
              <a:buChar char="●"/>
              <a:defRPr sz="1333">
                <a:solidFill>
                  <a:srgbClr val="63605D"/>
                </a:solidFill>
                <a:latin typeface="Titillium Web Light"/>
                <a:ea typeface="Titillium Web Light"/>
                <a:cs typeface="Titillium Web Light"/>
                <a:sym typeface="Titillium Web Light"/>
              </a:defRPr>
            </a:lvl7pPr>
            <a:lvl8pPr marL="4876678" lvl="7" indent="-389457" rtl="0">
              <a:lnSpc>
                <a:spcPct val="114000"/>
              </a:lnSpc>
              <a:spcBef>
                <a:spcPts val="1067"/>
              </a:spcBef>
              <a:spcAft>
                <a:spcPts val="0"/>
              </a:spcAft>
              <a:buClr>
                <a:srgbClr val="63605D"/>
              </a:buClr>
              <a:buSzPts val="1000"/>
              <a:buFont typeface="Titillium Web Light"/>
              <a:buChar char="○"/>
              <a:defRPr sz="1333">
                <a:solidFill>
                  <a:srgbClr val="63605D"/>
                </a:solidFill>
                <a:latin typeface="Titillium Web Light"/>
                <a:ea typeface="Titillium Web Light"/>
                <a:cs typeface="Titillium Web Light"/>
                <a:sym typeface="Titillium Web Light"/>
              </a:defRPr>
            </a:lvl8pPr>
            <a:lvl9pPr marL="5486263" lvl="8" indent="-389457" rtl="0">
              <a:lnSpc>
                <a:spcPct val="114000"/>
              </a:lnSpc>
              <a:spcBef>
                <a:spcPts val="1067"/>
              </a:spcBef>
              <a:spcAft>
                <a:spcPts val="1067"/>
              </a:spcAft>
              <a:buClr>
                <a:srgbClr val="63605D"/>
              </a:buClr>
              <a:buSzPts val="1000"/>
              <a:buFont typeface="Titillium Web Light"/>
              <a:buChar char="■"/>
              <a:defRPr sz="1333">
                <a:solidFill>
                  <a:srgbClr val="63605D"/>
                </a:solidFill>
                <a:latin typeface="Titillium Web Light"/>
                <a:ea typeface="Titillium Web Light"/>
                <a:cs typeface="Titillium Web Light"/>
                <a:sym typeface="Titillium Web Light"/>
              </a:defRPr>
            </a:lvl9pPr>
          </a:lstStyle>
          <a:p>
            <a:endParaRPr/>
          </a:p>
        </p:txBody>
      </p:sp>
      <p:sp>
        <p:nvSpPr>
          <p:cNvPr id="82" name="Google Shape;82;p17"/>
          <p:cNvSpPr txBox="1">
            <a:spLocks noGrp="1"/>
          </p:cNvSpPr>
          <p:nvPr>
            <p:ph type="body" idx="3"/>
          </p:nvPr>
        </p:nvSpPr>
        <p:spPr>
          <a:xfrm>
            <a:off x="8483600" y="1748400"/>
            <a:ext cx="2730800" cy="1549600"/>
          </a:xfrm>
          <a:prstGeom prst="rect">
            <a:avLst/>
          </a:prstGeom>
        </p:spPr>
        <p:txBody>
          <a:bodyPr spcFirstLastPara="1" wrap="square" lIns="91425" tIns="91425" rIns="91425" bIns="91425" anchor="t" anchorCtr="0"/>
          <a:lstStyle>
            <a:lvl1pPr marL="609585" lvl="0" indent="-423323" rtl="0">
              <a:lnSpc>
                <a:spcPct val="114000"/>
              </a:lnSpc>
              <a:spcBef>
                <a:spcPts val="0"/>
              </a:spcBef>
              <a:spcAft>
                <a:spcPts val="0"/>
              </a:spcAft>
              <a:buClr>
                <a:srgbClr val="FF4D00"/>
              </a:buClr>
              <a:buSzPts val="1400"/>
              <a:buFont typeface="Titillium Web Light"/>
              <a:buChar char="●"/>
              <a:defRPr sz="1867">
                <a:latin typeface="Titillium Web Light"/>
                <a:ea typeface="Titillium Web Light"/>
                <a:cs typeface="Titillium Web Light"/>
                <a:sym typeface="Titillium Web Light"/>
              </a:defRPr>
            </a:lvl1pPr>
            <a:lvl2pPr marL="1219170" lvl="1" indent="-406390" rtl="0">
              <a:lnSpc>
                <a:spcPct val="114000"/>
              </a:lnSpc>
              <a:spcBef>
                <a:spcPts val="1067"/>
              </a:spcBef>
              <a:spcAft>
                <a:spcPts val="0"/>
              </a:spcAft>
              <a:buClr>
                <a:srgbClr val="FF4D00"/>
              </a:buClr>
              <a:buSzPts val="1200"/>
              <a:buFont typeface="Titillium Web Light"/>
              <a:buChar char="○"/>
              <a:defRPr sz="1600">
                <a:latin typeface="Titillium Web Light"/>
                <a:ea typeface="Titillium Web Light"/>
                <a:cs typeface="Titillium Web Light"/>
                <a:sym typeface="Titillium Web Light"/>
              </a:defRPr>
            </a:lvl2pPr>
            <a:lvl3pPr marL="1828754" lvl="2" indent="-406390" rtl="0">
              <a:lnSpc>
                <a:spcPct val="114000"/>
              </a:lnSpc>
              <a:spcBef>
                <a:spcPts val="1067"/>
              </a:spcBef>
              <a:spcAft>
                <a:spcPts val="0"/>
              </a:spcAft>
              <a:buClr>
                <a:srgbClr val="63605D"/>
              </a:buClr>
              <a:buSzPts val="1200"/>
              <a:buFont typeface="Titillium Web Light"/>
              <a:buChar char="■"/>
              <a:defRPr sz="1600">
                <a:solidFill>
                  <a:srgbClr val="63605D"/>
                </a:solidFill>
                <a:latin typeface="Titillium Web Light"/>
                <a:ea typeface="Titillium Web Light"/>
                <a:cs typeface="Titillium Web Light"/>
                <a:sym typeface="Titillium Web Light"/>
              </a:defRPr>
            </a:lvl3pPr>
            <a:lvl4pPr marL="2438339" lvl="3" indent="-389457" rtl="0">
              <a:lnSpc>
                <a:spcPct val="114000"/>
              </a:lnSpc>
              <a:spcBef>
                <a:spcPts val="1067"/>
              </a:spcBef>
              <a:spcAft>
                <a:spcPts val="0"/>
              </a:spcAft>
              <a:buClr>
                <a:srgbClr val="63605D"/>
              </a:buClr>
              <a:buSzPts val="1000"/>
              <a:buFont typeface="Titillium Web Light"/>
              <a:buChar char="●"/>
              <a:defRPr sz="1333">
                <a:solidFill>
                  <a:srgbClr val="63605D"/>
                </a:solidFill>
                <a:latin typeface="Titillium Web Light"/>
                <a:ea typeface="Titillium Web Light"/>
                <a:cs typeface="Titillium Web Light"/>
                <a:sym typeface="Titillium Web Light"/>
              </a:defRPr>
            </a:lvl4pPr>
            <a:lvl5pPr marL="3047924" lvl="4" indent="-389457" rtl="0">
              <a:lnSpc>
                <a:spcPct val="114000"/>
              </a:lnSpc>
              <a:spcBef>
                <a:spcPts val="1067"/>
              </a:spcBef>
              <a:spcAft>
                <a:spcPts val="0"/>
              </a:spcAft>
              <a:buClr>
                <a:srgbClr val="63605D"/>
              </a:buClr>
              <a:buSzPts val="1000"/>
              <a:buFont typeface="Titillium Web Light"/>
              <a:buChar char="○"/>
              <a:defRPr sz="1333">
                <a:solidFill>
                  <a:srgbClr val="63605D"/>
                </a:solidFill>
                <a:latin typeface="Titillium Web Light"/>
                <a:ea typeface="Titillium Web Light"/>
                <a:cs typeface="Titillium Web Light"/>
                <a:sym typeface="Titillium Web Light"/>
              </a:defRPr>
            </a:lvl5pPr>
            <a:lvl6pPr marL="3657509" lvl="5" indent="-389457" rtl="0">
              <a:lnSpc>
                <a:spcPct val="114000"/>
              </a:lnSpc>
              <a:spcBef>
                <a:spcPts val="1067"/>
              </a:spcBef>
              <a:spcAft>
                <a:spcPts val="0"/>
              </a:spcAft>
              <a:buClr>
                <a:srgbClr val="63605D"/>
              </a:buClr>
              <a:buSzPts val="1000"/>
              <a:buFont typeface="Titillium Web Light"/>
              <a:buChar char="■"/>
              <a:defRPr sz="1333">
                <a:solidFill>
                  <a:srgbClr val="63605D"/>
                </a:solidFill>
                <a:latin typeface="Titillium Web Light"/>
                <a:ea typeface="Titillium Web Light"/>
                <a:cs typeface="Titillium Web Light"/>
                <a:sym typeface="Titillium Web Light"/>
              </a:defRPr>
            </a:lvl6pPr>
            <a:lvl7pPr marL="4267093" lvl="6" indent="-389457" rtl="0">
              <a:lnSpc>
                <a:spcPct val="114000"/>
              </a:lnSpc>
              <a:spcBef>
                <a:spcPts val="1067"/>
              </a:spcBef>
              <a:spcAft>
                <a:spcPts val="0"/>
              </a:spcAft>
              <a:buClr>
                <a:srgbClr val="63605D"/>
              </a:buClr>
              <a:buSzPts val="1000"/>
              <a:buFont typeface="Titillium Web Light"/>
              <a:buChar char="●"/>
              <a:defRPr sz="1333">
                <a:solidFill>
                  <a:srgbClr val="63605D"/>
                </a:solidFill>
                <a:latin typeface="Titillium Web Light"/>
                <a:ea typeface="Titillium Web Light"/>
                <a:cs typeface="Titillium Web Light"/>
                <a:sym typeface="Titillium Web Light"/>
              </a:defRPr>
            </a:lvl7pPr>
            <a:lvl8pPr marL="4876678" lvl="7" indent="-389457" rtl="0">
              <a:lnSpc>
                <a:spcPct val="114000"/>
              </a:lnSpc>
              <a:spcBef>
                <a:spcPts val="1067"/>
              </a:spcBef>
              <a:spcAft>
                <a:spcPts val="0"/>
              </a:spcAft>
              <a:buClr>
                <a:srgbClr val="63605D"/>
              </a:buClr>
              <a:buSzPts val="1000"/>
              <a:buFont typeface="Titillium Web Light"/>
              <a:buChar char="○"/>
              <a:defRPr sz="1333">
                <a:solidFill>
                  <a:srgbClr val="63605D"/>
                </a:solidFill>
                <a:latin typeface="Titillium Web Light"/>
                <a:ea typeface="Titillium Web Light"/>
                <a:cs typeface="Titillium Web Light"/>
                <a:sym typeface="Titillium Web Light"/>
              </a:defRPr>
            </a:lvl8pPr>
            <a:lvl9pPr marL="5486263" lvl="8" indent="-389457" rtl="0">
              <a:lnSpc>
                <a:spcPct val="114000"/>
              </a:lnSpc>
              <a:spcBef>
                <a:spcPts val="1067"/>
              </a:spcBef>
              <a:spcAft>
                <a:spcPts val="1067"/>
              </a:spcAft>
              <a:buClr>
                <a:srgbClr val="63605D"/>
              </a:buClr>
              <a:buSzPts val="1000"/>
              <a:buFont typeface="Titillium Web Light"/>
              <a:buChar char="■"/>
              <a:defRPr sz="1333">
                <a:solidFill>
                  <a:srgbClr val="63605D"/>
                </a:solidFill>
                <a:latin typeface="Titillium Web Light"/>
                <a:ea typeface="Titillium Web Light"/>
                <a:cs typeface="Titillium Web Light"/>
                <a:sym typeface="Titillium Web Light"/>
              </a:defRPr>
            </a:lvl9pPr>
          </a:lstStyle>
          <a:p>
            <a:endParaRPr/>
          </a:p>
        </p:txBody>
      </p:sp>
      <p:sp>
        <p:nvSpPr>
          <p:cNvPr id="83" name="Google Shape;83;p17"/>
          <p:cNvSpPr txBox="1">
            <a:spLocks noGrp="1"/>
          </p:cNvSpPr>
          <p:nvPr>
            <p:ph type="body" idx="4"/>
          </p:nvPr>
        </p:nvSpPr>
        <p:spPr>
          <a:xfrm>
            <a:off x="8483600" y="3560000"/>
            <a:ext cx="2730800" cy="1549600"/>
          </a:xfrm>
          <a:prstGeom prst="rect">
            <a:avLst/>
          </a:prstGeom>
        </p:spPr>
        <p:txBody>
          <a:bodyPr spcFirstLastPara="1" wrap="square" lIns="91425" tIns="91425" rIns="91425" bIns="91425" anchor="t" anchorCtr="0"/>
          <a:lstStyle>
            <a:lvl1pPr marL="609585" lvl="0" indent="-423323" rtl="0">
              <a:lnSpc>
                <a:spcPct val="114000"/>
              </a:lnSpc>
              <a:spcBef>
                <a:spcPts val="0"/>
              </a:spcBef>
              <a:spcAft>
                <a:spcPts val="0"/>
              </a:spcAft>
              <a:buClr>
                <a:srgbClr val="FF4D00"/>
              </a:buClr>
              <a:buSzPts val="1400"/>
              <a:buFont typeface="Titillium Web Light"/>
              <a:buChar char="●"/>
              <a:defRPr sz="1867">
                <a:latin typeface="Titillium Web Light"/>
                <a:ea typeface="Titillium Web Light"/>
                <a:cs typeface="Titillium Web Light"/>
                <a:sym typeface="Titillium Web Light"/>
              </a:defRPr>
            </a:lvl1pPr>
            <a:lvl2pPr marL="1219170" lvl="1" indent="-406390" rtl="0">
              <a:lnSpc>
                <a:spcPct val="114000"/>
              </a:lnSpc>
              <a:spcBef>
                <a:spcPts val="1067"/>
              </a:spcBef>
              <a:spcAft>
                <a:spcPts val="0"/>
              </a:spcAft>
              <a:buClr>
                <a:srgbClr val="FF4D00"/>
              </a:buClr>
              <a:buSzPts val="1200"/>
              <a:buFont typeface="Titillium Web Light"/>
              <a:buChar char="○"/>
              <a:defRPr sz="1600">
                <a:latin typeface="Titillium Web Light"/>
                <a:ea typeface="Titillium Web Light"/>
                <a:cs typeface="Titillium Web Light"/>
                <a:sym typeface="Titillium Web Light"/>
              </a:defRPr>
            </a:lvl2pPr>
            <a:lvl3pPr marL="1828754" lvl="2" indent="-406390" rtl="0">
              <a:lnSpc>
                <a:spcPct val="114000"/>
              </a:lnSpc>
              <a:spcBef>
                <a:spcPts val="1067"/>
              </a:spcBef>
              <a:spcAft>
                <a:spcPts val="0"/>
              </a:spcAft>
              <a:buClr>
                <a:srgbClr val="63605D"/>
              </a:buClr>
              <a:buSzPts val="1200"/>
              <a:buFont typeface="Titillium Web Light"/>
              <a:buChar char="■"/>
              <a:defRPr sz="1600">
                <a:solidFill>
                  <a:srgbClr val="63605D"/>
                </a:solidFill>
                <a:latin typeface="Titillium Web Light"/>
                <a:ea typeface="Titillium Web Light"/>
                <a:cs typeface="Titillium Web Light"/>
                <a:sym typeface="Titillium Web Light"/>
              </a:defRPr>
            </a:lvl3pPr>
            <a:lvl4pPr marL="2438339" lvl="3" indent="-389457" rtl="0">
              <a:lnSpc>
                <a:spcPct val="114000"/>
              </a:lnSpc>
              <a:spcBef>
                <a:spcPts val="1067"/>
              </a:spcBef>
              <a:spcAft>
                <a:spcPts val="0"/>
              </a:spcAft>
              <a:buClr>
                <a:srgbClr val="63605D"/>
              </a:buClr>
              <a:buSzPts val="1000"/>
              <a:buFont typeface="Titillium Web Light"/>
              <a:buChar char="●"/>
              <a:defRPr sz="1333">
                <a:solidFill>
                  <a:srgbClr val="63605D"/>
                </a:solidFill>
                <a:latin typeface="Titillium Web Light"/>
                <a:ea typeface="Titillium Web Light"/>
                <a:cs typeface="Titillium Web Light"/>
                <a:sym typeface="Titillium Web Light"/>
              </a:defRPr>
            </a:lvl4pPr>
            <a:lvl5pPr marL="3047924" lvl="4" indent="-389457" rtl="0">
              <a:lnSpc>
                <a:spcPct val="114000"/>
              </a:lnSpc>
              <a:spcBef>
                <a:spcPts val="1067"/>
              </a:spcBef>
              <a:spcAft>
                <a:spcPts val="0"/>
              </a:spcAft>
              <a:buClr>
                <a:srgbClr val="63605D"/>
              </a:buClr>
              <a:buSzPts val="1000"/>
              <a:buFont typeface="Titillium Web Light"/>
              <a:buChar char="○"/>
              <a:defRPr sz="1333">
                <a:solidFill>
                  <a:srgbClr val="63605D"/>
                </a:solidFill>
                <a:latin typeface="Titillium Web Light"/>
                <a:ea typeface="Titillium Web Light"/>
                <a:cs typeface="Titillium Web Light"/>
                <a:sym typeface="Titillium Web Light"/>
              </a:defRPr>
            </a:lvl5pPr>
            <a:lvl6pPr marL="3657509" lvl="5" indent="-389457" rtl="0">
              <a:lnSpc>
                <a:spcPct val="114000"/>
              </a:lnSpc>
              <a:spcBef>
                <a:spcPts val="1067"/>
              </a:spcBef>
              <a:spcAft>
                <a:spcPts val="0"/>
              </a:spcAft>
              <a:buClr>
                <a:srgbClr val="63605D"/>
              </a:buClr>
              <a:buSzPts val="1000"/>
              <a:buFont typeface="Titillium Web Light"/>
              <a:buChar char="■"/>
              <a:defRPr sz="1333">
                <a:solidFill>
                  <a:srgbClr val="63605D"/>
                </a:solidFill>
                <a:latin typeface="Titillium Web Light"/>
                <a:ea typeface="Titillium Web Light"/>
                <a:cs typeface="Titillium Web Light"/>
                <a:sym typeface="Titillium Web Light"/>
              </a:defRPr>
            </a:lvl6pPr>
            <a:lvl7pPr marL="4267093" lvl="6" indent="-389457" rtl="0">
              <a:lnSpc>
                <a:spcPct val="114000"/>
              </a:lnSpc>
              <a:spcBef>
                <a:spcPts val="1067"/>
              </a:spcBef>
              <a:spcAft>
                <a:spcPts val="0"/>
              </a:spcAft>
              <a:buClr>
                <a:srgbClr val="63605D"/>
              </a:buClr>
              <a:buSzPts val="1000"/>
              <a:buFont typeface="Titillium Web Light"/>
              <a:buChar char="●"/>
              <a:defRPr sz="1333">
                <a:solidFill>
                  <a:srgbClr val="63605D"/>
                </a:solidFill>
                <a:latin typeface="Titillium Web Light"/>
                <a:ea typeface="Titillium Web Light"/>
                <a:cs typeface="Titillium Web Light"/>
                <a:sym typeface="Titillium Web Light"/>
              </a:defRPr>
            </a:lvl7pPr>
            <a:lvl8pPr marL="4876678" lvl="7" indent="-389457" rtl="0">
              <a:lnSpc>
                <a:spcPct val="114000"/>
              </a:lnSpc>
              <a:spcBef>
                <a:spcPts val="1067"/>
              </a:spcBef>
              <a:spcAft>
                <a:spcPts val="0"/>
              </a:spcAft>
              <a:buClr>
                <a:srgbClr val="63605D"/>
              </a:buClr>
              <a:buSzPts val="1000"/>
              <a:buFont typeface="Titillium Web Light"/>
              <a:buChar char="○"/>
              <a:defRPr sz="1333">
                <a:solidFill>
                  <a:srgbClr val="63605D"/>
                </a:solidFill>
                <a:latin typeface="Titillium Web Light"/>
                <a:ea typeface="Titillium Web Light"/>
                <a:cs typeface="Titillium Web Light"/>
                <a:sym typeface="Titillium Web Light"/>
              </a:defRPr>
            </a:lvl8pPr>
            <a:lvl9pPr marL="5486263" lvl="8" indent="-389457" rtl="0">
              <a:lnSpc>
                <a:spcPct val="114000"/>
              </a:lnSpc>
              <a:spcBef>
                <a:spcPts val="1067"/>
              </a:spcBef>
              <a:spcAft>
                <a:spcPts val="1067"/>
              </a:spcAft>
              <a:buClr>
                <a:srgbClr val="63605D"/>
              </a:buClr>
              <a:buSzPts val="1000"/>
              <a:buFont typeface="Titillium Web Light"/>
              <a:buChar char="■"/>
              <a:defRPr sz="1333">
                <a:solidFill>
                  <a:srgbClr val="63605D"/>
                </a:solidFill>
                <a:latin typeface="Titillium Web Light"/>
                <a:ea typeface="Titillium Web Light"/>
                <a:cs typeface="Titillium Web Light"/>
                <a:sym typeface="Titillium Web Light"/>
              </a:defRPr>
            </a:lvl9pPr>
          </a:lstStyle>
          <a:p>
            <a:endParaRPr/>
          </a:p>
        </p:txBody>
      </p:sp>
    </p:spTree>
    <p:extLst>
      <p:ext uri="{BB962C8B-B14F-4D97-AF65-F5344CB8AC3E}">
        <p14:creationId xmlns:p14="http://schemas.microsoft.com/office/powerpoint/2010/main" val="1325957558"/>
      </p:ext>
    </p:extLst>
  </p:cSld>
  <p:clrMapOvr>
    <a:masterClrMapping/>
  </p:clrMapOvr>
  <p:extLst>
    <p:ext uri="{DCECCB84-F9BA-43D5-87BE-67443E8EF086}">
      <p15:sldGuideLst xmlns:p15="http://schemas.microsoft.com/office/powerpoint/2012/main">
        <p15:guide id="1" pos="510">
          <p15:clr>
            <a:srgbClr val="F9AD4C"/>
          </p15:clr>
        </p15:guide>
        <p15:guide id="2" pos="5298">
          <p15:clr>
            <a:srgbClr val="F9AD4C"/>
          </p15:clr>
        </p15:guide>
        <p15:guide id="3" orient="horz" pos="3175">
          <p15:clr>
            <a:srgbClr val="F9AD4C"/>
          </p15:clr>
        </p15:guide>
        <p15:guide id="4" pos="5693">
          <p15:clr>
            <a:srgbClr val="F9AD4C"/>
          </p15:clr>
        </p15:guide>
        <p15:guide id="5" orient="horz" pos="227">
          <p15:clr>
            <a:srgbClr val="F9AD4C"/>
          </p15:clr>
        </p15:guide>
        <p15:guide id="6" pos="1587">
          <p15:clr>
            <a:srgbClr val="F9AD4C"/>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1080000" y="480000"/>
            <a:ext cx="101364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atin typeface="Open Sans" panose="020B0606030504020204" pitchFamily="34" charset="0"/>
                <a:ea typeface="Open Sans" panose="020B0606030504020204" pitchFamily="34" charset="0"/>
                <a:cs typeface="Open Sans" panose="020B0606030504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92" name="Google Shape;92;p19"/>
          <p:cNvSpPr txBox="1">
            <a:spLocks noGrp="1"/>
          </p:cNvSpPr>
          <p:nvPr>
            <p:ph type="body" idx="1"/>
          </p:nvPr>
        </p:nvSpPr>
        <p:spPr>
          <a:xfrm>
            <a:off x="1080000" y="1536633"/>
            <a:ext cx="101364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atin typeface="Open Sans" panose="020B0606030504020204" pitchFamily="34" charset="0"/>
                <a:ea typeface="Open Sans" panose="020B0606030504020204" pitchFamily="34" charset="0"/>
                <a:cs typeface="Open Sans" panose="020B0606030504020204" pitchFamily="34" charset="0"/>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dirty="0"/>
          </a:p>
        </p:txBody>
      </p:sp>
    </p:spTree>
    <p:extLst>
      <p:ext uri="{BB962C8B-B14F-4D97-AF65-F5344CB8AC3E}">
        <p14:creationId xmlns:p14="http://schemas.microsoft.com/office/powerpoint/2010/main" val="3174034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l="-6000" r="-6000"/>
          </a:stretch>
        </a:blip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5D9BA5B4-E9CA-4C30-89B2-23592630B11D}"/>
              </a:ext>
            </a:extLst>
          </p:cNvPr>
          <p:cNvSpPr>
            <a:spLocks noGrp="1"/>
          </p:cNvSpPr>
          <p:nvPr>
            <p:ph type="dt" sz="half" idx="2"/>
          </p:nvPr>
        </p:nvSpPr>
        <p:spPr>
          <a:xfrm>
            <a:off x="159770" y="6443714"/>
            <a:ext cx="2743200" cy="365125"/>
          </a:xfrm>
          <a:prstGeom prst="rect">
            <a:avLst/>
          </a:prstGeom>
        </p:spPr>
        <p:txBody>
          <a:bodyPr vert="horz" lIns="91440" tIns="45720" rIns="91440" bIns="45720" rtlCol="0" anchor="ctr"/>
          <a:lstStyle>
            <a:lvl1pPr algn="l">
              <a:defRPr sz="600">
                <a:solidFill>
                  <a:schemeClr val="tx1"/>
                </a:solidFill>
              </a:defRPr>
            </a:lvl1pPr>
          </a:lstStyle>
          <a:p>
            <a:fld id="{F05B1554-EC36-4760-A0E0-301488686A5E}" type="datetime1">
              <a:rPr lang="nl-NL" smtClean="0"/>
              <a:pPr/>
              <a:t>5-8-2021</a:t>
            </a:fld>
            <a:endParaRPr lang="nl-NL" sz="600" dirty="0"/>
          </a:p>
        </p:txBody>
      </p:sp>
      <p:sp>
        <p:nvSpPr>
          <p:cNvPr id="5" name="Tijdelijke aanduiding voor voettekst 4">
            <a:extLst>
              <a:ext uri="{FF2B5EF4-FFF2-40B4-BE49-F238E27FC236}">
                <a16:creationId xmlns:a16="http://schemas.microsoft.com/office/drawing/2014/main" id="{9E2DE1C8-D8EF-4628-8699-2603BFAB4FFB}"/>
              </a:ext>
            </a:extLst>
          </p:cNvPr>
          <p:cNvSpPr>
            <a:spLocks noGrp="1"/>
          </p:cNvSpPr>
          <p:nvPr>
            <p:ph type="ftr" sz="quarter" idx="3"/>
          </p:nvPr>
        </p:nvSpPr>
        <p:spPr>
          <a:xfrm>
            <a:off x="4045970" y="6443714"/>
            <a:ext cx="4114800" cy="365125"/>
          </a:xfrm>
          <a:prstGeom prst="rect">
            <a:avLst/>
          </a:prstGeom>
        </p:spPr>
        <p:txBody>
          <a:bodyPr vert="horz" lIns="91440" tIns="45720" rIns="91440" bIns="45720" rtlCol="0" anchor="ctr"/>
          <a:lstStyle>
            <a:lvl1pPr algn="ctr">
              <a:defRPr sz="600">
                <a:solidFill>
                  <a:schemeClr val="tx1"/>
                </a:solidFill>
              </a:defRPr>
            </a:lvl1pPr>
          </a:lstStyle>
          <a:p>
            <a:r>
              <a:rPr lang="nl-NL" dirty="0"/>
              <a:t>Hans Rood</a:t>
            </a:r>
            <a:endParaRPr lang="nl-NL" sz="600" dirty="0"/>
          </a:p>
        </p:txBody>
      </p:sp>
      <p:sp>
        <p:nvSpPr>
          <p:cNvPr id="6" name="Tijdelijke aanduiding voor dianummer 5">
            <a:extLst>
              <a:ext uri="{FF2B5EF4-FFF2-40B4-BE49-F238E27FC236}">
                <a16:creationId xmlns:a16="http://schemas.microsoft.com/office/drawing/2014/main" id="{EE3C3383-C722-4F1E-9BE1-5A268E589F8C}"/>
              </a:ext>
            </a:extLst>
          </p:cNvPr>
          <p:cNvSpPr>
            <a:spLocks noGrp="1"/>
          </p:cNvSpPr>
          <p:nvPr>
            <p:ph type="sldNum" sz="quarter" idx="4"/>
          </p:nvPr>
        </p:nvSpPr>
        <p:spPr>
          <a:xfrm>
            <a:off x="9303770" y="6443714"/>
            <a:ext cx="2743200" cy="365125"/>
          </a:xfrm>
          <a:prstGeom prst="rect">
            <a:avLst/>
          </a:prstGeom>
        </p:spPr>
        <p:txBody>
          <a:bodyPr vert="horz" lIns="91440" tIns="45720" rIns="91440" bIns="45720" rtlCol="0" anchor="ctr"/>
          <a:lstStyle>
            <a:lvl1pPr algn="r">
              <a:defRPr sz="600">
                <a:solidFill>
                  <a:schemeClr val="tx1"/>
                </a:solidFill>
              </a:defRPr>
            </a:lvl1pPr>
          </a:lstStyle>
          <a:p>
            <a:fld id="{831AE655-56B5-435B-AFB6-0B3A35B77F17}" type="slidenum">
              <a:rPr lang="nl-NL" smtClean="0"/>
              <a:pPr/>
              <a:t>‹nr.›</a:t>
            </a:fld>
            <a:endParaRPr lang="nl-NL" sz="600" dirty="0"/>
          </a:p>
        </p:txBody>
      </p:sp>
      <p:pic>
        <p:nvPicPr>
          <p:cNvPr id="3" name="Afbeelding 2">
            <a:extLst>
              <a:ext uri="{FF2B5EF4-FFF2-40B4-BE49-F238E27FC236}">
                <a16:creationId xmlns:a16="http://schemas.microsoft.com/office/drawing/2014/main" id="{0EB1F3AE-452E-4D4C-91F6-C70D4B3D83BD}"/>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907978" y="179506"/>
            <a:ext cx="1080000" cy="141298"/>
          </a:xfrm>
          <a:prstGeom prst="rect">
            <a:avLst/>
          </a:prstGeom>
        </p:spPr>
      </p:pic>
    </p:spTree>
    <p:extLst>
      <p:ext uri="{BB962C8B-B14F-4D97-AF65-F5344CB8AC3E}">
        <p14:creationId xmlns:p14="http://schemas.microsoft.com/office/powerpoint/2010/main" val="1162164015"/>
      </p:ext>
    </p:extLst>
  </p:cSld>
  <p:clrMap bg1="lt1" tx1="dk1" bg2="lt2" tx2="dk2" accent1="accent1" accent2="accent2" accent3="accent3" accent4="accent4" accent5="accent5" accent6="accent6" hlink="hlink" folHlink="folHlink"/>
  <p:sldLayoutIdLst>
    <p:sldLayoutId id="2147483655" r:id="rId1"/>
    <p:sldLayoutId id="2147483652" r:id="rId2"/>
    <p:sldLayoutId id="2147483650" r:id="rId3"/>
    <p:sldLayoutId id="2147483649" r:id="rId4"/>
    <p:sldLayoutId id="2147483651" r:id="rId5"/>
    <p:sldLayoutId id="2147483653" r:id="rId6"/>
    <p:sldLayoutId id="2147483654" r:id="rId7"/>
    <p:sldLayoutId id="2147483656" r:id="rId8"/>
    <p:sldLayoutId id="2147483657" r:id="rId9"/>
  </p:sldLayoutIdLst>
  <p:hf hdr="0"/>
  <p:txStyles>
    <p:titleStyle>
      <a:lvl1pPr algn="l" defTabSz="914400" rtl="0" eaLnBrk="1" latinLnBrk="0" hangingPunct="1">
        <a:lnSpc>
          <a:spcPct val="90000"/>
        </a:lnSpc>
        <a:spcBef>
          <a:spcPct val="0"/>
        </a:spcBef>
        <a:buNone/>
        <a:defRPr sz="4400" kern="1200">
          <a:solidFill>
            <a:srgbClr val="C0000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Ø"/>
        <a:defRPr sz="2800" kern="1200">
          <a:solidFill>
            <a:srgbClr val="0033C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C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www.redharbour.nl/Problem-Statement-NL/"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hyperlink" Target="https://www.redharbour.nl/Risky-Assumptions-NL/"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www.redharbour.nl/SWOT-voor-Startups/"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www.redharbour.nl/Value-Proposition-NL"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hyperlink" Target="https://www.redharbour.nl/BMC-NL/"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www.redharbour.nl/Investeerder-Zoeken/"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www.redharbour.nl/Job-to-be-Done-NL/"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hyperlink" Target="https://www.redharbour.nl/Personas-NL/"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14284187-6FDA-4176-9B44-46FCB28DBF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0" y="812605"/>
            <a:ext cx="12192000" cy="4270672"/>
          </a:xfrm>
          <a:prstGeom prst="rect">
            <a:avLst/>
          </a:prstGeom>
        </p:spPr>
      </p:pic>
      <p:sp>
        <p:nvSpPr>
          <p:cNvPr id="22" name="Tijdelijke aanduiding voor datum 21">
            <a:extLst>
              <a:ext uri="{FF2B5EF4-FFF2-40B4-BE49-F238E27FC236}">
                <a16:creationId xmlns:a16="http://schemas.microsoft.com/office/drawing/2014/main" id="{49523D46-C9D7-440A-80EC-7563295E3477}"/>
              </a:ext>
            </a:extLst>
          </p:cNvPr>
          <p:cNvSpPr>
            <a:spLocks noGrp="1"/>
          </p:cNvSpPr>
          <p:nvPr>
            <p:ph type="dt" sz="half" idx="10"/>
          </p:nvPr>
        </p:nvSpPr>
        <p:spPr/>
        <p:txBody>
          <a:bodyPr/>
          <a:lstStyle/>
          <a:p>
            <a:fld id="{61DD41D7-2B7D-4E7D-81FE-68984C50B7C2}" type="datetime1">
              <a:rPr lang="nl-NL" sz="600" smtClean="0"/>
              <a:t>5-8-2021</a:t>
            </a:fld>
            <a:endParaRPr lang="nl-NL" sz="600" dirty="0"/>
          </a:p>
        </p:txBody>
      </p:sp>
      <p:sp>
        <p:nvSpPr>
          <p:cNvPr id="23" name="Tijdelijke aanduiding voor dianummer 22">
            <a:extLst>
              <a:ext uri="{FF2B5EF4-FFF2-40B4-BE49-F238E27FC236}">
                <a16:creationId xmlns:a16="http://schemas.microsoft.com/office/drawing/2014/main" id="{6DF46A1E-AE77-4FEE-8A10-A424FCCF3AEB}"/>
              </a:ext>
            </a:extLst>
          </p:cNvPr>
          <p:cNvSpPr>
            <a:spLocks noGrp="1"/>
          </p:cNvSpPr>
          <p:nvPr>
            <p:ph type="sldNum" sz="quarter" idx="12"/>
          </p:nvPr>
        </p:nvSpPr>
        <p:spPr/>
        <p:txBody>
          <a:bodyPr/>
          <a:lstStyle/>
          <a:p>
            <a:fld id="{831AE655-56B5-435B-AFB6-0B3A35B77F17}" type="slidenum">
              <a:rPr lang="nl-NL" sz="600" smtClean="0"/>
              <a:t>1</a:t>
            </a:fld>
            <a:endParaRPr lang="nl-NL" sz="600" dirty="0"/>
          </a:p>
        </p:txBody>
      </p:sp>
      <p:sp>
        <p:nvSpPr>
          <p:cNvPr id="24" name="Tijdelijke aanduiding voor voettekst 23">
            <a:extLst>
              <a:ext uri="{FF2B5EF4-FFF2-40B4-BE49-F238E27FC236}">
                <a16:creationId xmlns:a16="http://schemas.microsoft.com/office/drawing/2014/main" id="{944434FB-C8A0-4E70-875D-B31F7C07F372}"/>
              </a:ext>
            </a:extLst>
          </p:cNvPr>
          <p:cNvSpPr>
            <a:spLocks noGrp="1"/>
          </p:cNvSpPr>
          <p:nvPr>
            <p:ph type="ftr" sz="quarter" idx="11"/>
          </p:nvPr>
        </p:nvSpPr>
        <p:spPr/>
        <p:txBody>
          <a:bodyPr/>
          <a:lstStyle/>
          <a:p>
            <a:r>
              <a:rPr lang="nl-NL" sz="600" dirty="0"/>
              <a:t>Hans Rood</a:t>
            </a:r>
          </a:p>
        </p:txBody>
      </p:sp>
      <p:sp>
        <p:nvSpPr>
          <p:cNvPr id="6" name="Tekstvak 5">
            <a:extLst>
              <a:ext uri="{FF2B5EF4-FFF2-40B4-BE49-F238E27FC236}">
                <a16:creationId xmlns:a16="http://schemas.microsoft.com/office/drawing/2014/main" id="{63EB013B-6157-40DB-AA43-C80EBA6A8E57}"/>
              </a:ext>
            </a:extLst>
          </p:cNvPr>
          <p:cNvSpPr txBox="1"/>
          <p:nvPr/>
        </p:nvSpPr>
        <p:spPr>
          <a:xfrm>
            <a:off x="823447" y="4864116"/>
            <a:ext cx="9337429" cy="818929"/>
          </a:xfrm>
          <a:prstGeom prst="rect">
            <a:avLst/>
          </a:prstGeom>
          <a:solidFill>
            <a:srgbClr val="4472C4"/>
          </a:solidFill>
          <a:ln w="38100">
            <a:solidFill>
              <a:schemeClr val="bg1"/>
            </a:solidFill>
          </a:ln>
        </p:spPr>
        <p:txBody>
          <a:bodyPr wrap="none" rtlCol="0" anchor="ctr">
            <a:noAutofit/>
          </a:bodyPr>
          <a:lstStyle/>
          <a:p>
            <a:r>
              <a:rPr lang="nl-NL" dirty="0">
                <a:solidFill>
                  <a:schemeClr val="bg1"/>
                </a:solidFill>
              </a:rPr>
              <a:t>Red Harbour Volledige Sjablonen Set (kleur)</a:t>
            </a:r>
            <a:endParaRPr lang="en-US" dirty="0">
              <a:solidFill>
                <a:schemeClr val="bg1"/>
              </a:solidFill>
            </a:endParaRPr>
          </a:p>
        </p:txBody>
      </p:sp>
    </p:spTree>
    <p:extLst>
      <p:ext uri="{BB962C8B-B14F-4D97-AF65-F5344CB8AC3E}">
        <p14:creationId xmlns:p14="http://schemas.microsoft.com/office/powerpoint/2010/main" val="1124373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9" name="Google Shape;419;p70"/>
          <p:cNvSpPr txBox="1">
            <a:spLocks noGrp="1"/>
          </p:cNvSpPr>
          <p:nvPr>
            <p:ph type="title"/>
          </p:nvPr>
        </p:nvSpPr>
        <p:spPr>
          <a:xfrm>
            <a:off x="65216" y="69385"/>
            <a:ext cx="10597867" cy="763600"/>
          </a:xfrm>
          <a:prstGeom prst="rect">
            <a:avLst/>
          </a:prstGeom>
        </p:spPr>
        <p:txBody>
          <a:bodyPr spcFirstLastPara="1" wrap="square" lIns="121900" tIns="121900" rIns="121900" bIns="121900" anchor="t" anchorCtr="0">
            <a:noAutofit/>
          </a:bodyPr>
          <a:lstStyle/>
          <a:p>
            <a:r>
              <a:rPr lang="nl" dirty="0">
                <a:solidFill>
                  <a:srgbClr val="4472C4"/>
                </a:solidFill>
                <a:latin typeface="Open Sans" panose="020B0606030504020204" pitchFamily="34" charset="0"/>
                <a:ea typeface="Open Sans" panose="020B0606030504020204" pitchFamily="34" charset="0"/>
                <a:cs typeface="Open Sans" panose="020B0606030504020204" pitchFamily="34" charset="0"/>
              </a:rPr>
              <a:t>Probleem Statement &lt;onderwerp&gt;</a:t>
            </a:r>
            <a:r>
              <a:rPr lang="nl" dirty="0">
                <a:latin typeface="Open Sans" panose="020B0606030504020204" pitchFamily="34" charset="0"/>
                <a:ea typeface="Open Sans" panose="020B0606030504020204" pitchFamily="34" charset="0"/>
                <a:cs typeface="Open Sans" panose="020B0606030504020204" pitchFamily="34" charset="0"/>
              </a:rPr>
              <a:t> </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422" name="Google Shape;422;p70"/>
          <p:cNvSpPr txBox="1">
            <a:spLocks noGrp="1"/>
          </p:cNvSpPr>
          <p:nvPr>
            <p:ph type="sldNum" idx="4294967295"/>
          </p:nvPr>
        </p:nvSpPr>
        <p:spPr>
          <a:xfrm>
            <a:off x="101600" y="5903500"/>
            <a:ext cx="2040400" cy="1381600"/>
          </a:xfrm>
          <a:prstGeom prst="rect">
            <a:avLst/>
          </a:prstGeom>
        </p:spPr>
        <p:txBody>
          <a:bodyPr spcFirstLastPara="1" vert="horz" wrap="square" lIns="121900" tIns="121900" rIns="121900" bIns="121900" rtlCol="0" anchor="t" anchorCtr="0">
            <a:noAutofit/>
          </a:bodyPr>
          <a:lstStyle/>
          <a:p>
            <a:fld id="{00000000-1234-1234-1234-123412341234}" type="slidenum">
              <a:rPr lang="nl">
                <a:solidFill>
                  <a:srgbClr val="DDDDDD"/>
                </a:solidFill>
              </a:rPr>
              <a:pPr/>
              <a:t>10</a:t>
            </a:fld>
            <a:endParaRPr>
              <a:solidFill>
                <a:srgbClr val="DDDDDD"/>
              </a:solidFill>
            </a:endParaRPr>
          </a:p>
        </p:txBody>
      </p:sp>
      <p:grpSp>
        <p:nvGrpSpPr>
          <p:cNvPr id="2" name="Groep 1">
            <a:extLst>
              <a:ext uri="{FF2B5EF4-FFF2-40B4-BE49-F238E27FC236}">
                <a16:creationId xmlns:a16="http://schemas.microsoft.com/office/drawing/2014/main" id="{A68E9651-B95E-4B15-B18E-DE212FA9756F}"/>
              </a:ext>
            </a:extLst>
          </p:cNvPr>
          <p:cNvGrpSpPr/>
          <p:nvPr/>
        </p:nvGrpSpPr>
        <p:grpSpPr>
          <a:xfrm>
            <a:off x="203233" y="877313"/>
            <a:ext cx="11785533" cy="5692987"/>
            <a:chOff x="203233" y="877313"/>
            <a:chExt cx="11785533" cy="5692987"/>
          </a:xfrm>
        </p:grpSpPr>
        <p:sp>
          <p:nvSpPr>
            <p:cNvPr id="418" name="Google Shape;418;p70"/>
            <p:cNvSpPr/>
            <p:nvPr/>
          </p:nvSpPr>
          <p:spPr>
            <a:xfrm>
              <a:off x="203233" y="877313"/>
              <a:ext cx="8064000" cy="1080000"/>
            </a:xfrm>
            <a:prstGeom prst="rect">
              <a:avLst/>
            </a:prstGeom>
            <a:gradFill>
              <a:gsLst>
                <a:gs pos="66000">
                  <a:schemeClr val="accent2">
                    <a:lumMod val="20000"/>
                    <a:lumOff val="80000"/>
                  </a:schemeClr>
                </a:gs>
                <a:gs pos="39000">
                  <a:schemeClr val="accent2">
                    <a:lumMod val="20000"/>
                    <a:lumOff val="80000"/>
                  </a:schemeClr>
                </a:gs>
                <a:gs pos="0">
                  <a:schemeClr val="accent2"/>
                </a:gs>
                <a:gs pos="56000">
                  <a:schemeClr val="bg1"/>
                </a:gs>
                <a:gs pos="100000">
                  <a:schemeClr val="accent2"/>
                </a:gs>
              </a:gsLst>
              <a:lin ang="2700000" scaled="1"/>
            </a:gra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lstStyle/>
            <a:p>
              <a:r>
                <a:rPr lang="nl" dirty="0">
                  <a:solidFill>
                    <a:schemeClr val="accent2"/>
                  </a:solidFill>
                  <a:latin typeface="Verdana" panose="020B0604030504040204" pitchFamily="34" charset="0"/>
                  <a:ea typeface="Verdana" panose="020B0604030504040204" pitchFamily="34" charset="0"/>
                  <a:sym typeface="Titillium Web SemiBold"/>
                </a:rPr>
                <a:t>Wie</a:t>
              </a:r>
            </a:p>
            <a:p>
              <a:r>
                <a:rPr lang="nl" sz="800" dirty="0">
                  <a:solidFill>
                    <a:schemeClr val="accent2"/>
                  </a:solidFill>
                  <a:latin typeface="Verdana" panose="020B0604030504040204" pitchFamily="34" charset="0"/>
                  <a:ea typeface="Verdana" panose="020B0604030504040204" pitchFamily="34" charset="0"/>
                  <a:sym typeface="Titillium Web"/>
                </a:rPr>
                <a:t>[Geef aan welke specifieke individuen, groepen of organisaties het probleem hebben.]</a:t>
              </a:r>
              <a:endParaRPr sz="800" dirty="0">
                <a:solidFill>
                  <a:schemeClr val="accent2"/>
                </a:solidFill>
                <a:latin typeface="Verdana" panose="020B0604030504040204" pitchFamily="34" charset="0"/>
                <a:ea typeface="Verdana" panose="020B0604030504040204" pitchFamily="34" charset="0"/>
                <a:sym typeface="Titillium Web"/>
              </a:endParaRPr>
            </a:p>
          </p:txBody>
        </p:sp>
        <p:sp>
          <p:nvSpPr>
            <p:cNvPr id="421" name="Google Shape;421;p70"/>
            <p:cNvSpPr txBox="1"/>
            <p:nvPr/>
          </p:nvSpPr>
          <p:spPr>
            <a:xfrm>
              <a:off x="8354775" y="877313"/>
              <a:ext cx="3633991" cy="5692987"/>
            </a:xfrm>
            <a:prstGeom prst="rect">
              <a:avLst/>
            </a:prstGeom>
            <a:gradFill>
              <a:gsLst>
                <a:gs pos="0">
                  <a:srgbClr val="C00000"/>
                </a:gs>
                <a:gs pos="56000">
                  <a:schemeClr val="bg1"/>
                </a:gs>
                <a:gs pos="100000">
                  <a:srgbClr val="C00000"/>
                </a:gs>
              </a:gsLst>
              <a:lin ang="2700000" scaled="1"/>
            </a:gradFill>
            <a:ln w="3810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lstStyle>
              <a:defPPr>
                <a:defRPr lang="nl-NL"/>
              </a:defPPr>
              <a:lvl1pPr algn="ctr">
                <a:defRPr>
                  <a:solidFill>
                    <a:srgbClr val="C00000"/>
                  </a:solidFill>
                  <a:latin typeface="Bahnschrift" panose="020B05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nl-NL" dirty="0">
                  <a:latin typeface="Verdana" panose="020B0604030504040204" pitchFamily="34" charset="0"/>
                  <a:ea typeface="Verdana" panose="020B0604030504040204" pitchFamily="34" charset="0"/>
                  <a:sym typeface="Titillium Web"/>
                </a:rPr>
                <a:t>Lering: </a:t>
              </a:r>
            </a:p>
            <a:p>
              <a:endParaRPr lang="nl-NL" dirty="0">
                <a:latin typeface="Verdana" panose="020B0604030504040204" pitchFamily="34" charset="0"/>
                <a:ea typeface="Verdana" panose="020B0604030504040204" pitchFamily="34" charset="0"/>
                <a:sym typeface="Titillium Web"/>
              </a:endParaRPr>
            </a:p>
            <a:p>
              <a:r>
                <a:rPr lang="nl-NL" dirty="0">
                  <a:latin typeface="Verdana" panose="020B0604030504040204" pitchFamily="34" charset="0"/>
                  <a:ea typeface="Verdana" panose="020B0604030504040204" pitchFamily="34" charset="0"/>
                  <a:sym typeface="Titillium Web"/>
                </a:rPr>
                <a:t>Wij namen aan dat</a:t>
              </a:r>
            </a:p>
            <a:p>
              <a:r>
                <a:rPr lang="nl-NL" dirty="0">
                  <a:latin typeface="Verdana" panose="020B0604030504040204" pitchFamily="34" charset="0"/>
                  <a:ea typeface="Verdana" panose="020B0604030504040204" pitchFamily="34" charset="0"/>
                  <a:sym typeface="Titillium Web"/>
                </a:rPr>
                <a:t>…</a:t>
              </a:r>
            </a:p>
            <a:p>
              <a:r>
                <a:rPr lang="nl-NL" dirty="0">
                  <a:latin typeface="Verdana" panose="020B0604030504040204" pitchFamily="34" charset="0"/>
                  <a:ea typeface="Verdana" panose="020B0604030504040204" pitchFamily="34" charset="0"/>
                  <a:sym typeface="Titillium Web"/>
                </a:rPr>
                <a:t>gebaseerd op … </a:t>
              </a:r>
            </a:p>
            <a:p>
              <a:r>
                <a:rPr lang="nl-NL" dirty="0">
                  <a:latin typeface="Verdana" panose="020B0604030504040204" pitchFamily="34" charset="0"/>
                  <a:ea typeface="Verdana" panose="020B0604030504040204" pitchFamily="34" charset="0"/>
                  <a:sym typeface="Titillium Web"/>
                </a:rPr>
                <a:t>wij… </a:t>
              </a:r>
            </a:p>
            <a:p>
              <a:endParaRPr lang="nl-NL" dirty="0">
                <a:latin typeface="Verdana" panose="020B0604030504040204" pitchFamily="34" charset="0"/>
                <a:ea typeface="Verdana" panose="020B0604030504040204" pitchFamily="34" charset="0"/>
                <a:sym typeface="Titillium Web"/>
              </a:endParaRPr>
            </a:p>
            <a:p>
              <a:r>
                <a:rPr lang="nl-NL" dirty="0">
                  <a:latin typeface="Verdana" panose="020B0604030504040204" pitchFamily="34" charset="0"/>
                  <a:ea typeface="Verdana" panose="020B0604030504040204" pitchFamily="34" charset="0"/>
                  <a:sym typeface="Titillium Web"/>
                </a:rPr>
                <a:t>Later leerden wij dat..</a:t>
              </a:r>
            </a:p>
            <a:p>
              <a:r>
                <a:rPr lang="nl-NL" dirty="0">
                  <a:latin typeface="Verdana" panose="020B0604030504040204" pitchFamily="34" charset="0"/>
                  <a:ea typeface="Verdana" panose="020B0604030504040204" pitchFamily="34" charset="0"/>
                  <a:sym typeface="Titillium Web"/>
                </a:rPr>
                <a:t>Vandaar dat wij …</a:t>
              </a:r>
            </a:p>
          </p:txBody>
        </p:sp>
        <p:sp>
          <p:nvSpPr>
            <p:cNvPr id="423" name="Google Shape;423;p70"/>
            <p:cNvSpPr/>
            <p:nvPr/>
          </p:nvSpPr>
          <p:spPr>
            <a:xfrm>
              <a:off x="203233" y="2030560"/>
              <a:ext cx="8064000" cy="1080000"/>
            </a:xfrm>
            <a:prstGeom prst="rect">
              <a:avLst/>
            </a:prstGeom>
            <a:gradFill>
              <a:gsLst>
                <a:gs pos="71000">
                  <a:srgbClr val="80D8F8"/>
                </a:gs>
                <a:gs pos="43000">
                  <a:srgbClr val="80D8F8"/>
                </a:gs>
                <a:gs pos="0">
                  <a:srgbClr val="00B0F0"/>
                </a:gs>
                <a:gs pos="56000">
                  <a:schemeClr val="bg1"/>
                </a:gs>
                <a:gs pos="100000">
                  <a:srgbClr val="00B0F0"/>
                </a:gs>
              </a:gsLst>
              <a:lin ang="2700000" scaled="1"/>
            </a:gra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dirty="0">
                  <a:solidFill>
                    <a:srgbClr val="005776"/>
                  </a:solidFill>
                  <a:latin typeface="Bahnschrift" panose="020B0502040204020203" pitchFamily="34" charset="0"/>
                  <a:sym typeface="Titillium Web SemiBold"/>
                </a:rPr>
                <a:t>Wat</a:t>
              </a:r>
            </a:p>
            <a:p>
              <a:endParaRPr lang="nl" sz="800" dirty="0">
                <a:solidFill>
                  <a:srgbClr val="005776"/>
                </a:solidFill>
                <a:latin typeface="Verdana" panose="020B0604030504040204" pitchFamily="34" charset="0"/>
                <a:ea typeface="Verdana" panose="020B0604030504040204" pitchFamily="34" charset="0"/>
                <a:sym typeface="Titillium Web Light"/>
              </a:endParaRPr>
            </a:p>
            <a:p>
              <a:r>
                <a:rPr lang="nl" sz="800" dirty="0">
                  <a:solidFill>
                    <a:srgbClr val="005776"/>
                  </a:solidFill>
                  <a:latin typeface="Verdana" panose="020B0604030504040204" pitchFamily="34" charset="0"/>
                  <a:ea typeface="Verdana" panose="020B0604030504040204" pitchFamily="34" charset="0"/>
                  <a:sym typeface="Titillium Web Light"/>
                </a:rPr>
                <a:t>[Beschrijf het probleem, de afbakening van het probleem en het effect dat het heeft. Beschrijf wat er gebeurt als het probleem is opgelost en wat er gebeurt als je geen oplossing vindt.] </a:t>
              </a:r>
              <a:endParaRPr sz="800" dirty="0">
                <a:solidFill>
                  <a:srgbClr val="005776"/>
                </a:solidFill>
                <a:latin typeface="Verdana" panose="020B0604030504040204" pitchFamily="34" charset="0"/>
                <a:ea typeface="Verdana" panose="020B0604030504040204" pitchFamily="34" charset="0"/>
                <a:sym typeface="Titillium Web Light"/>
              </a:endParaRPr>
            </a:p>
          </p:txBody>
        </p:sp>
        <p:sp>
          <p:nvSpPr>
            <p:cNvPr id="424" name="Google Shape;424;p70"/>
            <p:cNvSpPr/>
            <p:nvPr/>
          </p:nvSpPr>
          <p:spPr>
            <a:xfrm>
              <a:off x="203233" y="3183807"/>
              <a:ext cx="8064000" cy="1080000"/>
            </a:xfrm>
            <a:prstGeom prst="rect">
              <a:avLst/>
            </a:prstGeom>
            <a:gradFill>
              <a:gsLst>
                <a:gs pos="72000">
                  <a:srgbClr val="FFF0C0"/>
                </a:gs>
                <a:gs pos="45000">
                  <a:srgbClr val="FFE080"/>
                </a:gs>
                <a:gs pos="0">
                  <a:srgbClr val="FFC000"/>
                </a:gs>
                <a:gs pos="56000">
                  <a:schemeClr val="bg1"/>
                </a:gs>
                <a:gs pos="100000">
                  <a:srgbClr val="FFC000"/>
                </a:gs>
              </a:gsLst>
              <a:lin ang="2700000" scaled="1"/>
            </a:gradFill>
            <a:ln w="381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dirty="0">
                  <a:solidFill>
                    <a:srgbClr val="B48900"/>
                  </a:solidFill>
                  <a:sym typeface="Titillium Web SemiBold"/>
                </a:rPr>
                <a:t>Wanneer</a:t>
              </a:r>
              <a:endParaRPr lang="nl" sz="800" dirty="0">
                <a:solidFill>
                  <a:srgbClr val="B48900"/>
                </a:solidFill>
                <a:latin typeface="Verdana" panose="020B0604030504040204" pitchFamily="34" charset="0"/>
                <a:ea typeface="Verdana" panose="020B0604030504040204" pitchFamily="34" charset="0"/>
                <a:sym typeface="Titillium Web"/>
              </a:endParaRPr>
            </a:p>
            <a:p>
              <a:r>
                <a:rPr lang="nl" sz="800" dirty="0">
                  <a:solidFill>
                    <a:srgbClr val="B48900"/>
                  </a:solidFill>
                  <a:latin typeface="Verdana" panose="020B0604030504040204" pitchFamily="34" charset="0"/>
                  <a:ea typeface="Verdana" panose="020B0604030504040204" pitchFamily="34" charset="0"/>
                  <a:sym typeface="Titillium Web"/>
                </a:rPr>
                <a:t>[Beschrijf wanneer het probleem zich voordiet en wanneer je het op moet lossen.]</a:t>
              </a:r>
              <a:endParaRPr sz="800" dirty="0">
                <a:solidFill>
                  <a:srgbClr val="B48900"/>
                </a:solidFill>
                <a:latin typeface="Verdana" panose="020B0604030504040204" pitchFamily="34" charset="0"/>
                <a:ea typeface="Verdana" panose="020B0604030504040204" pitchFamily="34" charset="0"/>
                <a:sym typeface="Titillium Web"/>
              </a:endParaRPr>
            </a:p>
            <a:p>
              <a:endParaRPr dirty="0">
                <a:solidFill>
                  <a:srgbClr val="B48900"/>
                </a:solidFill>
                <a:sym typeface="Titillium Web SemiBold"/>
              </a:endParaRPr>
            </a:p>
          </p:txBody>
        </p:sp>
        <p:sp>
          <p:nvSpPr>
            <p:cNvPr id="425" name="Google Shape;425;p70"/>
            <p:cNvSpPr/>
            <p:nvPr/>
          </p:nvSpPr>
          <p:spPr>
            <a:xfrm>
              <a:off x="203233" y="4337054"/>
              <a:ext cx="8064000" cy="1080000"/>
            </a:xfrm>
            <a:prstGeom prst="rect">
              <a:avLst/>
            </a:prstGeom>
            <a:gradFill flip="none" rotWithShape="1">
              <a:gsLst>
                <a:gs pos="70000">
                  <a:srgbClr val="E4F4D4"/>
                </a:gs>
                <a:gs pos="39000">
                  <a:srgbClr val="C9E8A8"/>
                </a:gs>
                <a:gs pos="0">
                  <a:srgbClr val="92D050"/>
                </a:gs>
                <a:gs pos="56000">
                  <a:schemeClr val="bg1"/>
                </a:gs>
                <a:gs pos="100000">
                  <a:srgbClr val="92D050"/>
                </a:gs>
              </a:gsLst>
              <a:lin ang="2700000" scaled="1"/>
              <a:tileRect/>
            </a:gradFill>
            <a:ln w="38100">
              <a:solidFill>
                <a:srgbClr val="25390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dirty="0">
                  <a:solidFill>
                    <a:srgbClr val="273C10"/>
                  </a:solidFill>
                  <a:latin typeface="Verdana" panose="020B0604030504040204" pitchFamily="34" charset="0"/>
                  <a:ea typeface="Verdana" panose="020B0604030504040204" pitchFamily="34" charset="0"/>
                  <a:sym typeface="Titillium Web SemiBold"/>
                </a:rPr>
                <a:t>Waar</a:t>
              </a:r>
              <a:endParaRPr lang="nl" dirty="0">
                <a:solidFill>
                  <a:srgbClr val="273C10"/>
                </a:solidFill>
                <a:latin typeface="Verdana" panose="020B0604030504040204" pitchFamily="34" charset="0"/>
                <a:ea typeface="Verdana" panose="020B0604030504040204" pitchFamily="34" charset="0"/>
                <a:sym typeface="Titillium Web"/>
              </a:endParaRPr>
            </a:p>
            <a:p>
              <a:r>
                <a:rPr lang="nl" sz="800" dirty="0">
                  <a:solidFill>
                    <a:srgbClr val="273C10"/>
                  </a:solidFill>
                  <a:latin typeface="Verdana" panose="020B0604030504040204" pitchFamily="34" charset="0"/>
                  <a:ea typeface="Verdana" panose="020B0604030504040204" pitchFamily="34" charset="0"/>
                  <a:sym typeface="Titillium Web"/>
                </a:rPr>
                <a:t>[Beschrijf op welke locaties of in welke omgevingen het probleem zich voordoet.]</a:t>
              </a:r>
              <a:endParaRPr sz="800" dirty="0">
                <a:solidFill>
                  <a:srgbClr val="273C10"/>
                </a:solidFill>
                <a:latin typeface="Verdana" panose="020B0604030504040204" pitchFamily="34" charset="0"/>
                <a:ea typeface="Verdana" panose="020B0604030504040204" pitchFamily="34" charset="0"/>
                <a:sym typeface="Titillium Web"/>
              </a:endParaRPr>
            </a:p>
          </p:txBody>
        </p:sp>
        <p:sp>
          <p:nvSpPr>
            <p:cNvPr id="426" name="Google Shape;426;p70"/>
            <p:cNvSpPr/>
            <p:nvPr/>
          </p:nvSpPr>
          <p:spPr>
            <a:xfrm>
              <a:off x="203233" y="5490300"/>
              <a:ext cx="8064000" cy="1080000"/>
            </a:xfrm>
            <a:prstGeom prst="rect">
              <a:avLst/>
            </a:prstGeom>
            <a:gradFill>
              <a:gsLst>
                <a:gs pos="66000">
                  <a:srgbClr val="DCCCE8"/>
                </a:gs>
                <a:gs pos="39000">
                  <a:srgbClr val="B898D0"/>
                </a:gs>
                <a:gs pos="0">
                  <a:srgbClr val="7030A0"/>
                </a:gs>
                <a:gs pos="56000">
                  <a:schemeClr val="bg1"/>
                </a:gs>
                <a:gs pos="100000">
                  <a:srgbClr val="7030A0"/>
                </a:gs>
              </a:gsLst>
              <a:lin ang="2700000" scaled="1"/>
            </a:gradFill>
            <a:ln w="38100">
              <a:solidFill>
                <a:srgbClr val="70319F"/>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lstStyle/>
            <a:p>
              <a:r>
                <a:rPr lang="nl" dirty="0">
                  <a:solidFill>
                    <a:srgbClr val="401C58"/>
                  </a:solidFill>
                  <a:latin typeface="Verdana" panose="020B0604030504040204" pitchFamily="34" charset="0"/>
                  <a:ea typeface="Verdana" panose="020B0604030504040204" pitchFamily="34" charset="0"/>
                  <a:sym typeface="Titillium Web SemiBold"/>
                </a:rPr>
                <a:t>Waarom</a:t>
              </a:r>
              <a:endParaRPr lang="nl" sz="800" dirty="0">
                <a:solidFill>
                  <a:srgbClr val="401C58"/>
                </a:solidFill>
                <a:latin typeface="Verdana" panose="020B0604030504040204" pitchFamily="34" charset="0"/>
                <a:ea typeface="Verdana" panose="020B0604030504040204" pitchFamily="34" charset="0"/>
                <a:sym typeface="Titillium Web"/>
              </a:endParaRPr>
            </a:p>
            <a:p>
              <a:r>
                <a:rPr lang="nl" sz="800" dirty="0">
                  <a:solidFill>
                    <a:srgbClr val="401C58"/>
                  </a:solidFill>
                  <a:latin typeface="Verdana" panose="020B0604030504040204" pitchFamily="34" charset="0"/>
                  <a:ea typeface="Verdana" panose="020B0604030504040204" pitchFamily="34" charset="0"/>
                  <a:sym typeface="Titillium Web"/>
                </a:rPr>
                <a:t>[Beschrijf waarom het belangrijk is om het probleem op te lossen en hoe het oplossen van het probleem het leven van de persona verbetert.]</a:t>
              </a:r>
              <a:endParaRPr sz="800" dirty="0">
                <a:solidFill>
                  <a:srgbClr val="401C58"/>
                </a:solidFill>
                <a:latin typeface="Verdana" panose="020B0604030504040204" pitchFamily="34" charset="0"/>
                <a:ea typeface="Verdana" panose="020B0604030504040204" pitchFamily="34" charset="0"/>
                <a:sym typeface="Titillium Web"/>
              </a:endParaRPr>
            </a:p>
            <a:p>
              <a:endParaRPr dirty="0">
                <a:solidFill>
                  <a:srgbClr val="401C58"/>
                </a:solidFill>
                <a:latin typeface="Bahnschrift" panose="020B0502040204020203" pitchFamily="34" charset="0"/>
                <a:sym typeface="Titillium Web SemiBold"/>
              </a:endParaRPr>
            </a:p>
          </p:txBody>
        </p:sp>
      </p:grpSp>
      <p:sp>
        <p:nvSpPr>
          <p:cNvPr id="11" name="Tijdelijke aanduiding voor datum 21">
            <a:extLst>
              <a:ext uri="{FF2B5EF4-FFF2-40B4-BE49-F238E27FC236}">
                <a16:creationId xmlns:a16="http://schemas.microsoft.com/office/drawing/2014/main" id="{12AA34ED-D9BB-4761-955B-6BF5921EE711}"/>
              </a:ext>
            </a:extLst>
          </p:cNvPr>
          <p:cNvSpPr txBox="1">
            <a:spLocks/>
          </p:cNvSpPr>
          <p:nvPr/>
        </p:nvSpPr>
        <p:spPr>
          <a:xfrm>
            <a:off x="159770" y="6651539"/>
            <a:ext cx="2743200" cy="206461"/>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DD41D7-2B7D-4E7D-81FE-68984C50B7C2}" type="datetime1">
              <a:rPr lang="nl-NL" sz="600" smtClean="0"/>
              <a:pPr/>
              <a:t>5-8-2021</a:t>
            </a:fld>
            <a:endParaRPr lang="nl-NL" sz="600" dirty="0"/>
          </a:p>
        </p:txBody>
      </p:sp>
      <p:sp>
        <p:nvSpPr>
          <p:cNvPr id="12" name="Tijdelijke aanduiding voor dianummer 22">
            <a:extLst>
              <a:ext uri="{FF2B5EF4-FFF2-40B4-BE49-F238E27FC236}">
                <a16:creationId xmlns:a16="http://schemas.microsoft.com/office/drawing/2014/main" id="{BEB4C359-36D6-40AC-AAB4-1CAF1C42A14C}"/>
              </a:ext>
            </a:extLst>
          </p:cNvPr>
          <p:cNvSpPr txBox="1">
            <a:spLocks/>
          </p:cNvSpPr>
          <p:nvPr/>
        </p:nvSpPr>
        <p:spPr>
          <a:xfrm>
            <a:off x="9448800" y="6614628"/>
            <a:ext cx="2743200" cy="206461"/>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31AE655-56B5-435B-AFB6-0B3A35B77F17}" type="slidenum">
              <a:rPr lang="nl-NL" sz="600" smtClean="0"/>
              <a:pPr algn="r"/>
              <a:t>10</a:t>
            </a:fld>
            <a:endParaRPr lang="nl-NL" sz="600" dirty="0"/>
          </a:p>
        </p:txBody>
      </p:sp>
      <p:sp>
        <p:nvSpPr>
          <p:cNvPr id="13" name="Tijdelijke aanduiding voor voettekst 23">
            <a:extLst>
              <a:ext uri="{FF2B5EF4-FFF2-40B4-BE49-F238E27FC236}">
                <a16:creationId xmlns:a16="http://schemas.microsoft.com/office/drawing/2014/main" id="{2F636EE6-90A5-435C-9496-952B0F6660AD}"/>
              </a:ext>
            </a:extLst>
          </p:cNvPr>
          <p:cNvSpPr txBox="1">
            <a:spLocks/>
          </p:cNvSpPr>
          <p:nvPr/>
        </p:nvSpPr>
        <p:spPr>
          <a:xfrm>
            <a:off x="4045970" y="6651539"/>
            <a:ext cx="4114800" cy="206461"/>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600" dirty="0"/>
              <a:t>Hans Rood</a:t>
            </a:r>
          </a:p>
        </p:txBody>
      </p:sp>
      <p:sp>
        <p:nvSpPr>
          <p:cNvPr id="15" name="Tekstvak 14">
            <a:extLst>
              <a:ext uri="{FF2B5EF4-FFF2-40B4-BE49-F238E27FC236}">
                <a16:creationId xmlns:a16="http://schemas.microsoft.com/office/drawing/2014/main" id="{D95235B7-4A71-4CCE-88EE-28F0187846CC}"/>
              </a:ext>
            </a:extLst>
          </p:cNvPr>
          <p:cNvSpPr txBox="1"/>
          <p:nvPr/>
        </p:nvSpPr>
        <p:spPr>
          <a:xfrm>
            <a:off x="9247199" y="6599359"/>
            <a:ext cx="2893079" cy="215444"/>
          </a:xfrm>
          <a:prstGeom prst="rect">
            <a:avLst/>
          </a:prstGeom>
          <a:noFill/>
        </p:spPr>
        <p:txBody>
          <a:bodyPr wrap="square">
            <a:spAutoFit/>
          </a:bodyPr>
          <a:lstStyle/>
          <a:p>
            <a:r>
              <a:rPr lang="en-US" sz="800" dirty="0">
                <a:latin typeface="Verdana" panose="020B0604030504040204" pitchFamily="34" charset="0"/>
                <a:ea typeface="Verdana" panose="020B0604030504040204" pitchFamily="34" charset="0"/>
                <a:hlinkClick r:id="rId3"/>
              </a:rPr>
              <a:t>https://www.redharbour.nl/Problem-Statement-NL/</a:t>
            </a:r>
            <a:endParaRPr lang="en-US" sz="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83572512"/>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0B44A46A-0BAC-43D7-BF55-692DA75DB13D}"/>
              </a:ext>
            </a:extLst>
          </p:cNvPr>
          <p:cNvSpPr>
            <a:spLocks noGrp="1"/>
          </p:cNvSpPr>
          <p:nvPr>
            <p:ph type="dt" sz="half" idx="10"/>
          </p:nvPr>
        </p:nvSpPr>
        <p:spPr/>
        <p:txBody>
          <a:bodyPr/>
          <a:lstStyle/>
          <a:p>
            <a:fld id="{39337068-D56B-40CA-9C95-9B8F8F028145}" type="datetime1">
              <a:rPr lang="nl-NL" smtClean="0"/>
              <a:t>5-8-2021</a:t>
            </a:fld>
            <a:endParaRPr lang="nl-NL" dirty="0"/>
          </a:p>
        </p:txBody>
      </p:sp>
      <p:sp>
        <p:nvSpPr>
          <p:cNvPr id="5" name="Tijdelijke aanduiding voor voettekst 4">
            <a:extLst>
              <a:ext uri="{FF2B5EF4-FFF2-40B4-BE49-F238E27FC236}">
                <a16:creationId xmlns:a16="http://schemas.microsoft.com/office/drawing/2014/main" id="{5E298724-02B4-4D58-84A5-D2DDD47A07A3}"/>
              </a:ext>
            </a:extLst>
          </p:cNvPr>
          <p:cNvSpPr>
            <a:spLocks noGrp="1"/>
          </p:cNvSpPr>
          <p:nvPr>
            <p:ph type="ftr" sz="quarter" idx="11"/>
          </p:nvPr>
        </p:nvSpPr>
        <p:spPr>
          <a:xfrm>
            <a:off x="4222231" y="6493998"/>
            <a:ext cx="4114800" cy="365125"/>
          </a:xfrm>
        </p:spPr>
        <p:txBody>
          <a:bodyPr/>
          <a:lstStyle/>
          <a:p>
            <a:r>
              <a:rPr lang="nl-NL" dirty="0"/>
              <a:t>Hans Rood</a:t>
            </a:r>
          </a:p>
        </p:txBody>
      </p:sp>
      <p:sp>
        <p:nvSpPr>
          <p:cNvPr id="6" name="Tijdelijke aanduiding voor dianummer 5">
            <a:extLst>
              <a:ext uri="{FF2B5EF4-FFF2-40B4-BE49-F238E27FC236}">
                <a16:creationId xmlns:a16="http://schemas.microsoft.com/office/drawing/2014/main" id="{523514AD-6134-4FE4-85E4-D7A3FBC98032}"/>
              </a:ext>
            </a:extLst>
          </p:cNvPr>
          <p:cNvSpPr>
            <a:spLocks noGrp="1"/>
          </p:cNvSpPr>
          <p:nvPr>
            <p:ph type="sldNum" sz="quarter" idx="12"/>
          </p:nvPr>
        </p:nvSpPr>
        <p:spPr/>
        <p:txBody>
          <a:bodyPr/>
          <a:lstStyle/>
          <a:p>
            <a:fld id="{831AE655-56B5-435B-AFB6-0B3A35B77F17}" type="slidenum">
              <a:rPr lang="nl-NL" smtClean="0"/>
              <a:t>11</a:t>
            </a:fld>
            <a:endParaRPr lang="nl-NL" dirty="0"/>
          </a:p>
        </p:txBody>
      </p:sp>
      <p:sp>
        <p:nvSpPr>
          <p:cNvPr id="7" name="Titel 6">
            <a:extLst>
              <a:ext uri="{FF2B5EF4-FFF2-40B4-BE49-F238E27FC236}">
                <a16:creationId xmlns:a16="http://schemas.microsoft.com/office/drawing/2014/main" id="{2FDF014A-747F-4415-BE85-93155641C66D}"/>
              </a:ext>
            </a:extLst>
          </p:cNvPr>
          <p:cNvSpPr>
            <a:spLocks noGrp="1"/>
          </p:cNvSpPr>
          <p:nvPr>
            <p:ph type="title"/>
          </p:nvPr>
        </p:nvSpPr>
        <p:spPr/>
        <p:txBody>
          <a:bodyPr/>
          <a:lstStyle/>
          <a:p>
            <a:r>
              <a:rPr lang="nl-NL" dirty="0"/>
              <a:t>Risicovolle Aannames &lt;onderwerp&gt;</a:t>
            </a:r>
          </a:p>
        </p:txBody>
      </p:sp>
      <p:cxnSp>
        <p:nvCxnSpPr>
          <p:cNvPr id="3" name="Rechte verbindingslijn 2">
            <a:extLst>
              <a:ext uri="{FF2B5EF4-FFF2-40B4-BE49-F238E27FC236}">
                <a16:creationId xmlns:a16="http://schemas.microsoft.com/office/drawing/2014/main" id="{E3AA10B8-5122-4373-A243-277542EEBFDF}"/>
              </a:ext>
            </a:extLst>
          </p:cNvPr>
          <p:cNvCxnSpPr>
            <a:cxnSpLocks/>
            <a:endCxn id="23" idx="0"/>
          </p:cNvCxnSpPr>
          <p:nvPr/>
        </p:nvCxnSpPr>
        <p:spPr>
          <a:xfrm>
            <a:off x="6198832" y="1237774"/>
            <a:ext cx="0" cy="461972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A14A2FA0-878D-4533-8A4B-AC35CD0E75E0}"/>
              </a:ext>
            </a:extLst>
          </p:cNvPr>
          <p:cNvCxnSpPr>
            <a:cxnSpLocks/>
          </p:cNvCxnSpPr>
          <p:nvPr/>
        </p:nvCxnSpPr>
        <p:spPr>
          <a:xfrm flipH="1">
            <a:off x="1772261" y="3542528"/>
            <a:ext cx="870892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Tekstvak 18">
            <a:extLst>
              <a:ext uri="{FF2B5EF4-FFF2-40B4-BE49-F238E27FC236}">
                <a16:creationId xmlns:a16="http://schemas.microsoft.com/office/drawing/2014/main" id="{D4FBC06A-F862-44E5-A23E-74944D166368}"/>
              </a:ext>
            </a:extLst>
          </p:cNvPr>
          <p:cNvSpPr txBox="1"/>
          <p:nvPr/>
        </p:nvSpPr>
        <p:spPr>
          <a:xfrm>
            <a:off x="4911332" y="749500"/>
            <a:ext cx="2575000" cy="523220"/>
          </a:xfrm>
          <a:prstGeom prst="rect">
            <a:avLst/>
          </a:prstGeom>
          <a:noFill/>
        </p:spPr>
        <p:txBody>
          <a:bodyPr wrap="none" rtlCol="0">
            <a:spAutoFit/>
          </a:bodyPr>
          <a:lstStyle/>
          <a:p>
            <a:pPr algn="ctr"/>
            <a:r>
              <a:rPr lang="nl-NL" sz="1400" dirty="0">
                <a:latin typeface="Verdana" panose="020B0604030504040204" pitchFamily="34" charset="0"/>
                <a:ea typeface="Verdana" panose="020B0604030504040204" pitchFamily="34" charset="0"/>
              </a:rPr>
              <a:t>Verwoestend als niet-waar</a:t>
            </a:r>
          </a:p>
          <a:p>
            <a:pPr algn="ctr"/>
            <a:r>
              <a:rPr lang="nl-NL" sz="1400" dirty="0">
                <a:latin typeface="Verdana" panose="020B0604030504040204" pitchFamily="34" charset="0"/>
                <a:ea typeface="Verdana" panose="020B0604030504040204" pitchFamily="34" charset="0"/>
              </a:rPr>
              <a:t>(kritisch)</a:t>
            </a:r>
          </a:p>
        </p:txBody>
      </p:sp>
      <p:sp>
        <p:nvSpPr>
          <p:cNvPr id="20" name="Tekstvak 19">
            <a:extLst>
              <a:ext uri="{FF2B5EF4-FFF2-40B4-BE49-F238E27FC236}">
                <a16:creationId xmlns:a16="http://schemas.microsoft.com/office/drawing/2014/main" id="{4FA02912-DCA0-40A5-A187-9DFEE34A0D3F}"/>
              </a:ext>
            </a:extLst>
          </p:cNvPr>
          <p:cNvSpPr txBox="1"/>
          <p:nvPr/>
        </p:nvSpPr>
        <p:spPr>
          <a:xfrm>
            <a:off x="18339" y="3237047"/>
            <a:ext cx="2587568" cy="523220"/>
          </a:xfrm>
          <a:prstGeom prst="rect">
            <a:avLst/>
          </a:prstGeom>
          <a:noFill/>
        </p:spPr>
        <p:txBody>
          <a:bodyPr wrap="none" rtlCol="0">
            <a:spAutoFit/>
          </a:bodyPr>
          <a:lstStyle/>
          <a:p>
            <a:pPr algn="ctr"/>
            <a:r>
              <a:rPr lang="nl-NL" sz="1400" dirty="0">
                <a:latin typeface="Verdana" panose="020B0604030504040204" pitchFamily="34" charset="0"/>
                <a:ea typeface="Verdana" panose="020B0604030504040204" pitchFamily="34" charset="0"/>
              </a:rPr>
              <a:t>Onwaarschijnlijk niet-waar</a:t>
            </a:r>
          </a:p>
          <a:p>
            <a:pPr algn="ctr"/>
            <a:r>
              <a:rPr lang="nl-NL" sz="1400" dirty="0">
                <a:latin typeface="Verdana" panose="020B0604030504040204" pitchFamily="34" charset="0"/>
                <a:ea typeface="Verdana" panose="020B0604030504040204" pitchFamily="34" charset="0"/>
              </a:rPr>
              <a:t>(kennis)</a:t>
            </a:r>
          </a:p>
        </p:txBody>
      </p:sp>
      <p:sp>
        <p:nvSpPr>
          <p:cNvPr id="23" name="Tekstvak 22">
            <a:extLst>
              <a:ext uri="{FF2B5EF4-FFF2-40B4-BE49-F238E27FC236}">
                <a16:creationId xmlns:a16="http://schemas.microsoft.com/office/drawing/2014/main" id="{9D99D7F7-83B2-42F1-8832-594A542FD47D}"/>
              </a:ext>
            </a:extLst>
          </p:cNvPr>
          <p:cNvSpPr txBox="1"/>
          <p:nvPr/>
        </p:nvSpPr>
        <p:spPr>
          <a:xfrm>
            <a:off x="5170634" y="5857499"/>
            <a:ext cx="2056396" cy="523220"/>
          </a:xfrm>
          <a:prstGeom prst="rect">
            <a:avLst/>
          </a:prstGeom>
          <a:noFill/>
        </p:spPr>
        <p:txBody>
          <a:bodyPr wrap="none" rtlCol="0">
            <a:spAutoFit/>
          </a:bodyPr>
          <a:lstStyle/>
          <a:p>
            <a:pPr algn="ctr"/>
            <a:r>
              <a:rPr lang="nl-NL" sz="1400" dirty="0">
                <a:latin typeface="Verdana" panose="020B0604030504040204" pitchFamily="34" charset="0"/>
                <a:ea typeface="Verdana" panose="020B0604030504040204" pitchFamily="34" charset="0"/>
              </a:rPr>
              <a:t>Irritant als niet-waar</a:t>
            </a:r>
          </a:p>
          <a:p>
            <a:pPr algn="ctr"/>
            <a:r>
              <a:rPr lang="nl-NL" sz="1400" dirty="0">
                <a:latin typeface="Verdana" panose="020B0604030504040204" pitchFamily="34" charset="0"/>
                <a:ea typeface="Verdana" panose="020B0604030504040204" pitchFamily="34" charset="0"/>
              </a:rPr>
              <a:t>(niet-kritisch)</a:t>
            </a:r>
          </a:p>
        </p:txBody>
      </p:sp>
      <p:sp>
        <p:nvSpPr>
          <p:cNvPr id="26" name="Tekstvak 25">
            <a:extLst>
              <a:ext uri="{FF2B5EF4-FFF2-40B4-BE49-F238E27FC236}">
                <a16:creationId xmlns:a16="http://schemas.microsoft.com/office/drawing/2014/main" id="{51C2F0C5-3EDD-4955-9D34-8A9BC3C177C5}"/>
              </a:ext>
            </a:extLst>
          </p:cNvPr>
          <p:cNvSpPr txBox="1"/>
          <p:nvPr/>
        </p:nvSpPr>
        <p:spPr>
          <a:xfrm>
            <a:off x="9878118" y="3269804"/>
            <a:ext cx="2356991" cy="523220"/>
          </a:xfrm>
          <a:prstGeom prst="rect">
            <a:avLst/>
          </a:prstGeom>
          <a:noFill/>
        </p:spPr>
        <p:txBody>
          <a:bodyPr wrap="none" rtlCol="0">
            <a:spAutoFit/>
          </a:bodyPr>
          <a:lstStyle/>
          <a:p>
            <a:pPr algn="ctr"/>
            <a:r>
              <a:rPr lang="nl-NL" sz="1400" dirty="0">
                <a:latin typeface="Verdana" panose="020B0604030504040204" pitchFamily="34" charset="0"/>
                <a:ea typeface="Verdana" panose="020B0604030504040204" pitchFamily="34" charset="0"/>
              </a:rPr>
              <a:t>Waarschijnlijk niet-waar</a:t>
            </a:r>
          </a:p>
          <a:p>
            <a:pPr algn="ctr"/>
            <a:r>
              <a:rPr lang="nl-NL" sz="1400" dirty="0">
                <a:latin typeface="Verdana" panose="020B0604030504040204" pitchFamily="34" charset="0"/>
                <a:ea typeface="Verdana" panose="020B0604030504040204" pitchFamily="34" charset="0"/>
              </a:rPr>
              <a:t>(aannames)</a:t>
            </a:r>
          </a:p>
        </p:txBody>
      </p:sp>
      <p:sp>
        <p:nvSpPr>
          <p:cNvPr id="29" name="Rechthoek 28">
            <a:extLst>
              <a:ext uri="{FF2B5EF4-FFF2-40B4-BE49-F238E27FC236}">
                <a16:creationId xmlns:a16="http://schemas.microsoft.com/office/drawing/2014/main" id="{86EF0DB6-1341-469B-8147-7B353449B3CD}"/>
              </a:ext>
            </a:extLst>
          </p:cNvPr>
          <p:cNvSpPr/>
          <p:nvPr/>
        </p:nvSpPr>
        <p:spPr>
          <a:xfrm>
            <a:off x="394331" y="1085374"/>
            <a:ext cx="1192158" cy="644627"/>
          </a:xfrm>
          <a:prstGeom prst="rect">
            <a:avLst/>
          </a:prstGeom>
          <a:gradFill>
            <a:gsLst>
              <a:gs pos="0">
                <a:schemeClr val="accent1">
                  <a:lumMod val="5000"/>
                  <a:lumOff val="95000"/>
                </a:schemeClr>
              </a:gs>
              <a:gs pos="77000">
                <a:srgbClr val="FFFF99"/>
              </a:gs>
              <a:gs pos="39000">
                <a:srgbClr val="FFFF00"/>
              </a:gs>
              <a:gs pos="100000">
                <a:srgbClr val="FFFF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hthoek 29">
            <a:extLst>
              <a:ext uri="{FF2B5EF4-FFF2-40B4-BE49-F238E27FC236}">
                <a16:creationId xmlns:a16="http://schemas.microsoft.com/office/drawing/2014/main" id="{F04083C5-2E13-47BD-A62F-0FDF0653F916}"/>
              </a:ext>
            </a:extLst>
          </p:cNvPr>
          <p:cNvSpPr/>
          <p:nvPr/>
        </p:nvSpPr>
        <p:spPr>
          <a:xfrm>
            <a:off x="546731" y="1237774"/>
            <a:ext cx="1192158" cy="644627"/>
          </a:xfrm>
          <a:prstGeom prst="rect">
            <a:avLst/>
          </a:prstGeom>
          <a:gradFill>
            <a:gsLst>
              <a:gs pos="0">
                <a:schemeClr val="accent1">
                  <a:lumMod val="5000"/>
                  <a:lumOff val="95000"/>
                </a:schemeClr>
              </a:gs>
              <a:gs pos="77000">
                <a:srgbClr val="FFFF99"/>
              </a:gs>
              <a:gs pos="39000">
                <a:srgbClr val="FFFF00"/>
              </a:gs>
              <a:gs pos="100000">
                <a:srgbClr val="FFFF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hthoek 30">
            <a:extLst>
              <a:ext uri="{FF2B5EF4-FFF2-40B4-BE49-F238E27FC236}">
                <a16:creationId xmlns:a16="http://schemas.microsoft.com/office/drawing/2014/main" id="{6D901404-ED24-448C-B600-42760D656F20}"/>
              </a:ext>
            </a:extLst>
          </p:cNvPr>
          <p:cNvSpPr/>
          <p:nvPr/>
        </p:nvSpPr>
        <p:spPr>
          <a:xfrm>
            <a:off x="699131" y="1390174"/>
            <a:ext cx="1192158" cy="644627"/>
          </a:xfrm>
          <a:prstGeom prst="rect">
            <a:avLst/>
          </a:prstGeom>
          <a:gradFill>
            <a:gsLst>
              <a:gs pos="0">
                <a:schemeClr val="accent1">
                  <a:lumMod val="5000"/>
                  <a:lumOff val="95000"/>
                </a:schemeClr>
              </a:gs>
              <a:gs pos="77000">
                <a:srgbClr val="FFFF99"/>
              </a:gs>
              <a:gs pos="39000">
                <a:srgbClr val="FFFF00"/>
              </a:gs>
              <a:gs pos="100000">
                <a:srgbClr val="FFFF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hthoek 31">
            <a:extLst>
              <a:ext uri="{FF2B5EF4-FFF2-40B4-BE49-F238E27FC236}">
                <a16:creationId xmlns:a16="http://schemas.microsoft.com/office/drawing/2014/main" id="{10A0C4AC-CAE0-4150-8A27-EBA91521F74E}"/>
              </a:ext>
            </a:extLst>
          </p:cNvPr>
          <p:cNvSpPr/>
          <p:nvPr/>
        </p:nvSpPr>
        <p:spPr>
          <a:xfrm>
            <a:off x="8086095" y="2469723"/>
            <a:ext cx="1192158" cy="644627"/>
          </a:xfrm>
          <a:prstGeom prst="rect">
            <a:avLst/>
          </a:prstGeom>
          <a:gradFill>
            <a:gsLst>
              <a:gs pos="0">
                <a:schemeClr val="accent1">
                  <a:lumMod val="5000"/>
                  <a:lumOff val="95000"/>
                </a:schemeClr>
              </a:gs>
              <a:gs pos="77000">
                <a:srgbClr val="FFFF99"/>
              </a:gs>
              <a:gs pos="39000">
                <a:srgbClr val="FFFF00"/>
              </a:gs>
              <a:gs pos="100000">
                <a:srgbClr val="FFFF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hthoek 32">
            <a:extLst>
              <a:ext uri="{FF2B5EF4-FFF2-40B4-BE49-F238E27FC236}">
                <a16:creationId xmlns:a16="http://schemas.microsoft.com/office/drawing/2014/main" id="{E65223B4-AC95-49E7-A7B4-14EE7E03550B}"/>
              </a:ext>
            </a:extLst>
          </p:cNvPr>
          <p:cNvSpPr/>
          <p:nvPr/>
        </p:nvSpPr>
        <p:spPr>
          <a:xfrm>
            <a:off x="3626152" y="2469724"/>
            <a:ext cx="1192158" cy="644627"/>
          </a:xfrm>
          <a:prstGeom prst="rect">
            <a:avLst/>
          </a:prstGeom>
          <a:gradFill>
            <a:gsLst>
              <a:gs pos="0">
                <a:schemeClr val="accent1">
                  <a:lumMod val="5000"/>
                  <a:lumOff val="95000"/>
                </a:schemeClr>
              </a:gs>
              <a:gs pos="77000">
                <a:srgbClr val="FFFF99"/>
              </a:gs>
              <a:gs pos="39000">
                <a:srgbClr val="FFFF00"/>
              </a:gs>
              <a:gs pos="100000">
                <a:srgbClr val="FFFF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hthoek 33">
            <a:extLst>
              <a:ext uri="{FF2B5EF4-FFF2-40B4-BE49-F238E27FC236}">
                <a16:creationId xmlns:a16="http://schemas.microsoft.com/office/drawing/2014/main" id="{EDF82218-9FF7-4973-9DBF-8DD9009C9CA5}"/>
              </a:ext>
            </a:extLst>
          </p:cNvPr>
          <p:cNvSpPr/>
          <p:nvPr/>
        </p:nvSpPr>
        <p:spPr>
          <a:xfrm>
            <a:off x="6758101" y="3899524"/>
            <a:ext cx="1192158" cy="644627"/>
          </a:xfrm>
          <a:prstGeom prst="rect">
            <a:avLst/>
          </a:prstGeom>
          <a:gradFill>
            <a:gsLst>
              <a:gs pos="0">
                <a:schemeClr val="accent1">
                  <a:lumMod val="5000"/>
                  <a:lumOff val="95000"/>
                </a:schemeClr>
              </a:gs>
              <a:gs pos="77000">
                <a:srgbClr val="FFFF99"/>
              </a:gs>
              <a:gs pos="39000">
                <a:srgbClr val="FFFF00"/>
              </a:gs>
              <a:gs pos="100000">
                <a:srgbClr val="FFFF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hthoek 34">
            <a:extLst>
              <a:ext uri="{FF2B5EF4-FFF2-40B4-BE49-F238E27FC236}">
                <a16:creationId xmlns:a16="http://schemas.microsoft.com/office/drawing/2014/main" id="{4C199964-0CF1-46F6-A797-0C3472E01C86}"/>
              </a:ext>
            </a:extLst>
          </p:cNvPr>
          <p:cNvSpPr/>
          <p:nvPr/>
        </p:nvSpPr>
        <p:spPr>
          <a:xfrm>
            <a:off x="3828735" y="4847749"/>
            <a:ext cx="1192158" cy="644627"/>
          </a:xfrm>
          <a:prstGeom prst="rect">
            <a:avLst/>
          </a:prstGeom>
          <a:gradFill>
            <a:gsLst>
              <a:gs pos="0">
                <a:schemeClr val="accent1">
                  <a:lumMod val="5000"/>
                  <a:lumOff val="95000"/>
                </a:schemeClr>
              </a:gs>
              <a:gs pos="77000">
                <a:srgbClr val="FFFF99"/>
              </a:gs>
              <a:gs pos="39000">
                <a:srgbClr val="FFFF00"/>
              </a:gs>
              <a:gs pos="100000">
                <a:srgbClr val="FFFF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hthoek 35">
            <a:extLst>
              <a:ext uri="{FF2B5EF4-FFF2-40B4-BE49-F238E27FC236}">
                <a16:creationId xmlns:a16="http://schemas.microsoft.com/office/drawing/2014/main" id="{F41D2B84-5980-4103-B25F-7F115B055AEE}"/>
              </a:ext>
            </a:extLst>
          </p:cNvPr>
          <p:cNvSpPr/>
          <p:nvPr/>
        </p:nvSpPr>
        <p:spPr>
          <a:xfrm>
            <a:off x="7190049" y="1418103"/>
            <a:ext cx="1192158" cy="644627"/>
          </a:xfrm>
          <a:prstGeom prst="rect">
            <a:avLst/>
          </a:prstGeom>
          <a:gradFill>
            <a:gsLst>
              <a:gs pos="0">
                <a:schemeClr val="accent1">
                  <a:lumMod val="5000"/>
                  <a:lumOff val="95000"/>
                </a:schemeClr>
              </a:gs>
              <a:gs pos="77000">
                <a:srgbClr val="FFFF99"/>
              </a:gs>
              <a:gs pos="39000">
                <a:srgbClr val="FFFF00"/>
              </a:gs>
              <a:gs pos="100000">
                <a:srgbClr val="FFFF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kstvak 23">
            <a:hlinkClick r:id="rId2"/>
            <a:extLst>
              <a:ext uri="{FF2B5EF4-FFF2-40B4-BE49-F238E27FC236}">
                <a16:creationId xmlns:a16="http://schemas.microsoft.com/office/drawing/2014/main" id="{82A84CA7-9EBD-4180-B839-06C4819E3240}"/>
              </a:ext>
            </a:extLst>
          </p:cNvPr>
          <p:cNvSpPr txBox="1"/>
          <p:nvPr/>
        </p:nvSpPr>
        <p:spPr>
          <a:xfrm>
            <a:off x="9161868" y="6458498"/>
            <a:ext cx="2876837" cy="215444"/>
          </a:xfrm>
          <a:prstGeom prst="rect">
            <a:avLst/>
          </a:prstGeom>
          <a:noFill/>
        </p:spPr>
        <p:txBody>
          <a:bodyPr wrap="square">
            <a:spAutoFit/>
          </a:bodyPr>
          <a:lstStyle/>
          <a:p>
            <a:r>
              <a:rPr lang="en-US" sz="800" dirty="0">
                <a:latin typeface="Verdana" panose="020B0604030504040204" pitchFamily="34" charset="0"/>
                <a:ea typeface="Verdana" panose="020B0604030504040204" pitchFamily="34" charset="0"/>
                <a:hlinkClick r:id="rId2"/>
              </a:rPr>
              <a:t>https://www.redharbour.nl/Risky-Assumptions-NL/</a:t>
            </a:r>
            <a:endParaRPr lang="en-US" sz="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725934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980514DD-9F9C-46B9-AB72-C368568865EC}"/>
              </a:ext>
            </a:extLst>
          </p:cNvPr>
          <p:cNvSpPr>
            <a:spLocks noGrp="1"/>
          </p:cNvSpPr>
          <p:nvPr>
            <p:ph type="dt" sz="half" idx="10"/>
          </p:nvPr>
        </p:nvSpPr>
        <p:spPr/>
        <p:txBody>
          <a:bodyPr/>
          <a:lstStyle/>
          <a:p>
            <a:fld id="{39337068-D56B-40CA-9C95-9B8F8F028145}" type="datetime1">
              <a:rPr lang="nl-NL" smtClean="0"/>
              <a:pPr/>
              <a:t>5-8-2021</a:t>
            </a:fld>
            <a:endParaRPr lang="nl-NL" sz="600" dirty="0"/>
          </a:p>
        </p:txBody>
      </p:sp>
      <p:sp>
        <p:nvSpPr>
          <p:cNvPr id="5" name="Tijdelijke aanduiding voor voettekst 4">
            <a:extLst>
              <a:ext uri="{FF2B5EF4-FFF2-40B4-BE49-F238E27FC236}">
                <a16:creationId xmlns:a16="http://schemas.microsoft.com/office/drawing/2014/main" id="{FBBF8D11-2C26-41B2-8D2F-17446E567C00}"/>
              </a:ext>
            </a:extLst>
          </p:cNvPr>
          <p:cNvSpPr>
            <a:spLocks noGrp="1"/>
          </p:cNvSpPr>
          <p:nvPr>
            <p:ph type="ftr" sz="quarter" idx="11"/>
          </p:nvPr>
        </p:nvSpPr>
        <p:spPr/>
        <p:txBody>
          <a:bodyPr/>
          <a:lstStyle/>
          <a:p>
            <a:r>
              <a:rPr lang="nl-NL"/>
              <a:t>Hans Rood</a:t>
            </a:r>
            <a:endParaRPr lang="nl-NL" sz="600" dirty="0"/>
          </a:p>
        </p:txBody>
      </p:sp>
      <p:sp>
        <p:nvSpPr>
          <p:cNvPr id="6" name="Tijdelijke aanduiding voor dianummer 5">
            <a:extLst>
              <a:ext uri="{FF2B5EF4-FFF2-40B4-BE49-F238E27FC236}">
                <a16:creationId xmlns:a16="http://schemas.microsoft.com/office/drawing/2014/main" id="{E8F8F86B-FF93-464B-9988-E0164A2D7451}"/>
              </a:ext>
            </a:extLst>
          </p:cNvPr>
          <p:cNvSpPr>
            <a:spLocks noGrp="1"/>
          </p:cNvSpPr>
          <p:nvPr>
            <p:ph type="sldNum" sz="quarter" idx="12"/>
          </p:nvPr>
        </p:nvSpPr>
        <p:spPr/>
        <p:txBody>
          <a:bodyPr/>
          <a:lstStyle/>
          <a:p>
            <a:fld id="{831AE655-56B5-435B-AFB6-0B3A35B77F17}" type="slidenum">
              <a:rPr lang="nl-NL" smtClean="0"/>
              <a:pPr/>
              <a:t>12</a:t>
            </a:fld>
            <a:endParaRPr lang="nl-NL" sz="600" dirty="0"/>
          </a:p>
        </p:txBody>
      </p:sp>
      <p:sp>
        <p:nvSpPr>
          <p:cNvPr id="9" name="Tekstvak 8">
            <a:extLst>
              <a:ext uri="{FF2B5EF4-FFF2-40B4-BE49-F238E27FC236}">
                <a16:creationId xmlns:a16="http://schemas.microsoft.com/office/drawing/2014/main" id="{F7648E51-3598-4D2B-AF32-E6CD3FCCBC07}"/>
              </a:ext>
            </a:extLst>
          </p:cNvPr>
          <p:cNvSpPr txBox="1"/>
          <p:nvPr/>
        </p:nvSpPr>
        <p:spPr>
          <a:xfrm>
            <a:off x="381452" y="43089"/>
            <a:ext cx="8805078" cy="830997"/>
          </a:xfrm>
          <a:prstGeom prst="rect">
            <a:avLst/>
          </a:prstGeom>
          <a:noFill/>
        </p:spPr>
        <p:txBody>
          <a:bodyPr wrap="square" rtlCol="0">
            <a:spAutoFit/>
          </a:bodyPr>
          <a:lstStyle/>
          <a:p>
            <a:r>
              <a:rPr lang="nl-NL" sz="4800" dirty="0">
                <a:solidFill>
                  <a:srgbClr val="4472C4"/>
                </a:solidFill>
              </a:rPr>
              <a:t>SWOT Analyse &lt;onderwerp&gt;</a:t>
            </a:r>
          </a:p>
        </p:txBody>
      </p:sp>
      <p:grpSp>
        <p:nvGrpSpPr>
          <p:cNvPr id="2" name="Groep 1">
            <a:extLst>
              <a:ext uri="{FF2B5EF4-FFF2-40B4-BE49-F238E27FC236}">
                <a16:creationId xmlns:a16="http://schemas.microsoft.com/office/drawing/2014/main" id="{1508A694-D5FD-4C3A-8BDE-28C1992BA410}"/>
              </a:ext>
            </a:extLst>
          </p:cNvPr>
          <p:cNvGrpSpPr/>
          <p:nvPr/>
        </p:nvGrpSpPr>
        <p:grpSpPr>
          <a:xfrm>
            <a:off x="479016" y="945217"/>
            <a:ext cx="11302957" cy="5520911"/>
            <a:chOff x="479016" y="945217"/>
            <a:chExt cx="11302957" cy="5520911"/>
          </a:xfrm>
        </p:grpSpPr>
        <p:sp>
          <p:nvSpPr>
            <p:cNvPr id="7" name="Google Shape;520;p73">
              <a:extLst>
                <a:ext uri="{FF2B5EF4-FFF2-40B4-BE49-F238E27FC236}">
                  <a16:creationId xmlns:a16="http://schemas.microsoft.com/office/drawing/2014/main" id="{A610AE0F-DB78-433A-936F-9062F833423D}"/>
                </a:ext>
              </a:extLst>
            </p:cNvPr>
            <p:cNvSpPr/>
            <p:nvPr/>
          </p:nvSpPr>
          <p:spPr>
            <a:xfrm>
              <a:off x="479016" y="945217"/>
              <a:ext cx="5616000" cy="2724890"/>
            </a:xfrm>
            <a:prstGeom prst="rect">
              <a:avLst/>
            </a:prstGeom>
            <a:gradFill>
              <a:gsLst>
                <a:gs pos="71000">
                  <a:srgbClr val="80D8F8"/>
                </a:gs>
                <a:gs pos="43000">
                  <a:srgbClr val="80D8F8"/>
                </a:gs>
                <a:gs pos="0">
                  <a:srgbClr val="00B0F0"/>
                </a:gs>
                <a:gs pos="56000">
                  <a:schemeClr val="bg1"/>
                </a:gs>
                <a:gs pos="100000">
                  <a:srgbClr val="00B0F0"/>
                </a:gs>
              </a:gsLst>
              <a:lin ang="2700000" scaled="1"/>
            </a:gra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dirty="0">
                  <a:solidFill>
                    <a:srgbClr val="005776"/>
                  </a:solidFill>
                  <a:latin typeface="Verdana" panose="020B0604030504040204" pitchFamily="34" charset="0"/>
                  <a:ea typeface="Verdana" panose="020B0604030504040204" pitchFamily="34" charset="0"/>
                  <a:sym typeface="Titillium Web SemiBold"/>
                </a:rPr>
                <a:t>Sterke Punten</a:t>
              </a:r>
            </a:p>
            <a:p>
              <a:endParaRPr lang="nl" sz="900" dirty="0">
                <a:solidFill>
                  <a:srgbClr val="005776"/>
                </a:solidFill>
                <a:latin typeface="Verdana" panose="020B0604030504040204" pitchFamily="34" charset="0"/>
                <a:ea typeface="Verdana" panose="020B0604030504040204" pitchFamily="34" charset="0"/>
                <a:sym typeface="Titillium Web SemiBold"/>
              </a:endParaRPr>
            </a:p>
          </p:txBody>
        </p:sp>
        <p:sp>
          <p:nvSpPr>
            <p:cNvPr id="8" name="Google Shape;519;p73">
              <a:extLst>
                <a:ext uri="{FF2B5EF4-FFF2-40B4-BE49-F238E27FC236}">
                  <a16:creationId xmlns:a16="http://schemas.microsoft.com/office/drawing/2014/main" id="{F69E98EF-F217-4FC8-8370-5EE976C46CA8}"/>
                </a:ext>
              </a:extLst>
            </p:cNvPr>
            <p:cNvSpPr/>
            <p:nvPr/>
          </p:nvSpPr>
          <p:spPr>
            <a:xfrm>
              <a:off x="6165973" y="952950"/>
              <a:ext cx="5616000" cy="2724890"/>
            </a:xfrm>
            <a:prstGeom prst="rect">
              <a:avLst/>
            </a:prstGeom>
            <a:gradFill>
              <a:gsLst>
                <a:gs pos="72000">
                  <a:srgbClr val="FFF0C0"/>
                </a:gs>
                <a:gs pos="45000">
                  <a:srgbClr val="FFE080"/>
                </a:gs>
                <a:gs pos="0">
                  <a:srgbClr val="FFC000"/>
                </a:gs>
                <a:gs pos="56000">
                  <a:schemeClr val="bg1"/>
                </a:gs>
                <a:gs pos="100000">
                  <a:srgbClr val="FFC000"/>
                </a:gs>
              </a:gsLst>
              <a:lin ang="2700000" scaled="1"/>
            </a:gradFill>
            <a:ln w="381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dirty="0">
                  <a:solidFill>
                    <a:srgbClr val="B48900"/>
                  </a:solidFill>
                  <a:latin typeface="Verdana" panose="020B0604030504040204" pitchFamily="34" charset="0"/>
                  <a:ea typeface="Verdana" panose="020B0604030504040204" pitchFamily="34" charset="0"/>
                  <a:sym typeface="Titillium Web"/>
                </a:rPr>
                <a:t>Zwakke</a:t>
              </a:r>
              <a:r>
                <a:rPr lang="en-US" dirty="0">
                  <a:solidFill>
                    <a:srgbClr val="B48900"/>
                  </a:solidFill>
                  <a:latin typeface="Verdana" panose="020B0604030504040204" pitchFamily="34" charset="0"/>
                  <a:ea typeface="Verdana" panose="020B0604030504040204" pitchFamily="34" charset="0"/>
                  <a:sym typeface="Titillium Web"/>
                </a:rPr>
                <a:t> </a:t>
              </a:r>
              <a:r>
                <a:rPr lang="nl-NL" dirty="0">
                  <a:solidFill>
                    <a:srgbClr val="B48900"/>
                  </a:solidFill>
                  <a:latin typeface="Verdana" panose="020B0604030504040204" pitchFamily="34" charset="0"/>
                  <a:ea typeface="Verdana" panose="020B0604030504040204" pitchFamily="34" charset="0"/>
                  <a:sym typeface="Titillium Web"/>
                </a:rPr>
                <a:t>Punten</a:t>
              </a:r>
            </a:p>
            <a:p>
              <a:endParaRPr sz="900" dirty="0">
                <a:solidFill>
                  <a:srgbClr val="B48900"/>
                </a:solidFill>
                <a:latin typeface="Verdana" panose="020B0604030504040204" pitchFamily="34" charset="0"/>
                <a:ea typeface="Verdana" panose="020B0604030504040204" pitchFamily="34" charset="0"/>
                <a:sym typeface="Titillium Web"/>
              </a:endParaRPr>
            </a:p>
          </p:txBody>
        </p:sp>
        <p:sp>
          <p:nvSpPr>
            <p:cNvPr id="10" name="Google Shape;519;p73">
              <a:extLst>
                <a:ext uri="{FF2B5EF4-FFF2-40B4-BE49-F238E27FC236}">
                  <a16:creationId xmlns:a16="http://schemas.microsoft.com/office/drawing/2014/main" id="{DE681BAB-F7F8-404A-8CDB-16F85612B3BE}"/>
                </a:ext>
              </a:extLst>
            </p:cNvPr>
            <p:cNvSpPr/>
            <p:nvPr/>
          </p:nvSpPr>
          <p:spPr>
            <a:xfrm>
              <a:off x="479016" y="3741238"/>
              <a:ext cx="5616000" cy="2724890"/>
            </a:xfrm>
            <a:prstGeom prst="rect">
              <a:avLst/>
            </a:prstGeom>
            <a:gradFill>
              <a:gsLst>
                <a:gs pos="66000">
                  <a:schemeClr val="accent2">
                    <a:lumMod val="20000"/>
                    <a:lumOff val="80000"/>
                  </a:schemeClr>
                </a:gs>
                <a:gs pos="39000">
                  <a:schemeClr val="accent2">
                    <a:lumMod val="20000"/>
                    <a:lumOff val="80000"/>
                  </a:schemeClr>
                </a:gs>
                <a:gs pos="0">
                  <a:schemeClr val="accent2"/>
                </a:gs>
                <a:gs pos="56000">
                  <a:schemeClr val="bg1"/>
                </a:gs>
                <a:gs pos="100000">
                  <a:schemeClr val="accent2"/>
                </a:gs>
              </a:gsLst>
              <a:lin ang="2700000" scaled="1"/>
            </a:gra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0000" rIns="0" rtlCol="0" anchor="t"/>
            <a:lstStyle/>
            <a:p>
              <a:r>
                <a:rPr lang="nl" dirty="0">
                  <a:solidFill>
                    <a:srgbClr val="FF6600"/>
                  </a:solidFill>
                  <a:latin typeface="Verdana" panose="020B0604030504040204" pitchFamily="34" charset="0"/>
                  <a:ea typeface="Verdana" panose="020B0604030504040204" pitchFamily="34" charset="0"/>
                  <a:sym typeface="Titillium Web SemiBold"/>
                </a:rPr>
                <a:t>Kansen</a:t>
              </a:r>
            </a:p>
            <a:p>
              <a:endParaRPr sz="900" dirty="0">
                <a:solidFill>
                  <a:srgbClr val="FF6600"/>
                </a:solidFill>
                <a:latin typeface="Verdana" panose="020B0604030504040204" pitchFamily="34" charset="0"/>
                <a:ea typeface="Verdana" panose="020B0604030504040204" pitchFamily="34" charset="0"/>
                <a:sym typeface="Titillium Web"/>
              </a:endParaRPr>
            </a:p>
            <a:p>
              <a:pPr algn="ctr"/>
              <a:endParaRPr dirty="0">
                <a:solidFill>
                  <a:schemeClr val="accent2"/>
                </a:solidFill>
                <a:latin typeface="Bahnschrift" panose="020B0502040204020203" pitchFamily="34" charset="0"/>
                <a:sym typeface="Titillium Web"/>
              </a:endParaRPr>
            </a:p>
          </p:txBody>
        </p:sp>
        <p:sp>
          <p:nvSpPr>
            <p:cNvPr id="11" name="Google Shape;519;p73">
              <a:extLst>
                <a:ext uri="{FF2B5EF4-FFF2-40B4-BE49-F238E27FC236}">
                  <a16:creationId xmlns:a16="http://schemas.microsoft.com/office/drawing/2014/main" id="{D8AA71BB-14EC-4D13-A6C5-0993ED28E0CC}"/>
                </a:ext>
              </a:extLst>
            </p:cNvPr>
            <p:cNvSpPr/>
            <p:nvPr/>
          </p:nvSpPr>
          <p:spPr>
            <a:xfrm>
              <a:off x="6165973" y="3741238"/>
              <a:ext cx="5616000" cy="2724890"/>
            </a:xfrm>
            <a:prstGeom prst="rect">
              <a:avLst/>
            </a:prstGeom>
            <a:gradFill flip="none" rotWithShape="1">
              <a:gsLst>
                <a:gs pos="70000">
                  <a:srgbClr val="E4F4D4"/>
                </a:gs>
                <a:gs pos="39000">
                  <a:srgbClr val="C9E8A8"/>
                </a:gs>
                <a:gs pos="0">
                  <a:srgbClr val="92D050"/>
                </a:gs>
                <a:gs pos="56000">
                  <a:schemeClr val="bg1"/>
                </a:gs>
                <a:gs pos="100000">
                  <a:srgbClr val="92D050"/>
                </a:gs>
              </a:gsLst>
              <a:lin ang="2700000" scaled="1"/>
              <a:tileRect/>
            </a:gradFill>
            <a:ln w="38100">
              <a:solidFill>
                <a:srgbClr val="25390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dirty="0">
                  <a:solidFill>
                    <a:srgbClr val="273C10"/>
                  </a:solidFill>
                  <a:latin typeface="Verdana" panose="020B0604030504040204" pitchFamily="34" charset="0"/>
                  <a:ea typeface="Verdana" panose="020B0604030504040204" pitchFamily="34" charset="0"/>
                  <a:sym typeface="Titillium Web"/>
                </a:rPr>
                <a:t>Bedreigingen</a:t>
              </a:r>
            </a:p>
            <a:p>
              <a:endParaRPr sz="900" dirty="0">
                <a:solidFill>
                  <a:srgbClr val="273C10"/>
                </a:solidFill>
                <a:latin typeface="Verdana" panose="020B0604030504040204" pitchFamily="34" charset="0"/>
                <a:ea typeface="Verdana" panose="020B0604030504040204" pitchFamily="34" charset="0"/>
                <a:sym typeface="Titillium Web"/>
              </a:endParaRPr>
            </a:p>
          </p:txBody>
        </p:sp>
      </p:grpSp>
      <p:sp>
        <p:nvSpPr>
          <p:cNvPr id="12" name="Tekstvak 11">
            <a:extLst>
              <a:ext uri="{FF2B5EF4-FFF2-40B4-BE49-F238E27FC236}">
                <a16:creationId xmlns:a16="http://schemas.microsoft.com/office/drawing/2014/main" id="{F3E0C4C5-679E-4714-B0C1-2F344492E220}"/>
              </a:ext>
            </a:extLst>
          </p:cNvPr>
          <p:cNvSpPr txBox="1"/>
          <p:nvPr/>
        </p:nvSpPr>
        <p:spPr>
          <a:xfrm>
            <a:off x="9133610" y="6529526"/>
            <a:ext cx="2770216" cy="215444"/>
          </a:xfrm>
          <a:prstGeom prst="rect">
            <a:avLst/>
          </a:prstGeom>
          <a:noFill/>
        </p:spPr>
        <p:txBody>
          <a:bodyPr wrap="square">
            <a:spAutoFit/>
          </a:bodyPr>
          <a:lstStyle/>
          <a:p>
            <a:r>
              <a:rPr lang="en-US" sz="800" dirty="0">
                <a:latin typeface="Verdana" panose="020B0604030504040204" pitchFamily="34" charset="0"/>
                <a:ea typeface="Verdana" panose="020B0604030504040204" pitchFamily="34" charset="0"/>
                <a:hlinkClick r:id="rId2"/>
              </a:rPr>
              <a:t>https://www.redharbour.nl/SWOT-voor-Startups/</a:t>
            </a:r>
            <a:endParaRPr lang="en-US" sz="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47001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76"/>
          <p:cNvSpPr/>
          <p:nvPr/>
        </p:nvSpPr>
        <p:spPr>
          <a:xfrm>
            <a:off x="201600" y="958852"/>
            <a:ext cx="3918116" cy="3152748"/>
          </a:xfrm>
          <a:prstGeom prst="rect">
            <a:avLst/>
          </a:prstGeom>
          <a:gradFill>
            <a:gsLst>
              <a:gs pos="66000">
                <a:schemeClr val="accent2">
                  <a:lumMod val="20000"/>
                  <a:lumOff val="80000"/>
                </a:schemeClr>
              </a:gs>
              <a:gs pos="39000">
                <a:schemeClr val="accent2">
                  <a:lumMod val="20000"/>
                  <a:lumOff val="80000"/>
                </a:schemeClr>
              </a:gs>
              <a:gs pos="0">
                <a:schemeClr val="accent2"/>
              </a:gs>
              <a:gs pos="56000">
                <a:schemeClr val="bg1"/>
              </a:gs>
              <a:gs pos="100000">
                <a:schemeClr val="accent2"/>
              </a:gs>
            </a:gsLst>
            <a:lin ang="2700000" scaled="1"/>
          </a:gra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lstStyle/>
          <a:p>
            <a:r>
              <a:rPr lang="nl" dirty="0">
                <a:solidFill>
                  <a:schemeClr val="accent2"/>
                </a:solidFill>
                <a:latin typeface="Verdana" panose="020B0604030504040204" pitchFamily="34" charset="0"/>
                <a:ea typeface="Verdana" panose="020B0604030504040204" pitchFamily="34" charset="0"/>
                <a:sym typeface="Titillium Web SemiBold"/>
              </a:rPr>
              <a:t>Voordeel Creëerders</a:t>
            </a:r>
          </a:p>
          <a:p>
            <a:r>
              <a:rPr lang="nl" sz="800" dirty="0">
                <a:solidFill>
                  <a:schemeClr val="accent2"/>
                </a:solidFill>
                <a:latin typeface="Verdana" panose="020B0604030504040204" pitchFamily="34" charset="0"/>
                <a:ea typeface="Verdana" panose="020B0604030504040204" pitchFamily="34" charset="0"/>
                <a:sym typeface="Titillium Web SemiBold"/>
              </a:rPr>
              <a:t>[</a:t>
            </a:r>
            <a:r>
              <a:rPr lang="nl" sz="800" dirty="0">
                <a:solidFill>
                  <a:schemeClr val="accent2"/>
                </a:solidFill>
                <a:latin typeface="Verdana" panose="020B0604030504040204" pitchFamily="34" charset="0"/>
                <a:ea typeface="Verdana" panose="020B0604030504040204" pitchFamily="34" charset="0"/>
                <a:sym typeface="Titillium Web"/>
              </a:rPr>
              <a:t>Hoe creëert jouw product of dienst voordeel voor klanten?]</a:t>
            </a:r>
          </a:p>
          <a:p>
            <a:endParaRPr sz="800" dirty="0">
              <a:solidFill>
                <a:schemeClr val="accent2"/>
              </a:solidFill>
              <a:latin typeface="Verdana" panose="020B0604030504040204" pitchFamily="34" charset="0"/>
              <a:ea typeface="Verdana" panose="020B0604030504040204" pitchFamily="34" charset="0"/>
              <a:sym typeface="Titillium Web"/>
            </a:endParaRPr>
          </a:p>
        </p:txBody>
      </p:sp>
      <p:sp>
        <p:nvSpPr>
          <p:cNvPr id="585" name="Google Shape;585;p76"/>
          <p:cNvSpPr txBox="1">
            <a:spLocks noGrp="1"/>
          </p:cNvSpPr>
          <p:nvPr>
            <p:ph type="title"/>
          </p:nvPr>
        </p:nvSpPr>
        <p:spPr>
          <a:xfrm>
            <a:off x="77009" y="147202"/>
            <a:ext cx="10136400" cy="763600"/>
          </a:xfrm>
          <a:prstGeom prst="rect">
            <a:avLst/>
          </a:prstGeom>
        </p:spPr>
        <p:txBody>
          <a:bodyPr spcFirstLastPara="1" wrap="square" lIns="121900" tIns="121900" rIns="121900" bIns="121900" anchor="t" anchorCtr="0">
            <a:noAutofit/>
          </a:bodyPr>
          <a:lstStyle/>
          <a:p>
            <a:r>
              <a:rPr lang="nl" dirty="0">
                <a:solidFill>
                  <a:srgbClr val="4472C4"/>
                </a:solidFill>
                <a:latin typeface="Verdana" panose="020B0604030504040204" pitchFamily="34" charset="0"/>
                <a:ea typeface="Verdana" panose="020B0604030504040204" pitchFamily="34" charset="0"/>
              </a:rPr>
              <a:t>Value Map Canvas &lt;onderwerp&gt;</a:t>
            </a:r>
            <a:endParaRPr dirty="0">
              <a:solidFill>
                <a:srgbClr val="4472C4"/>
              </a:solidFill>
              <a:latin typeface="Verdana" panose="020B0604030504040204" pitchFamily="34" charset="0"/>
              <a:ea typeface="Verdana" panose="020B0604030504040204" pitchFamily="34" charset="0"/>
            </a:endParaRPr>
          </a:p>
        </p:txBody>
      </p:sp>
      <p:sp>
        <p:nvSpPr>
          <p:cNvPr id="586" name="Google Shape;586;p76"/>
          <p:cNvSpPr/>
          <p:nvPr/>
        </p:nvSpPr>
        <p:spPr>
          <a:xfrm>
            <a:off x="201600" y="4207700"/>
            <a:ext cx="8132232" cy="2222597"/>
          </a:xfrm>
          <a:prstGeom prst="rect">
            <a:avLst/>
          </a:prstGeom>
          <a:gradFill>
            <a:gsLst>
              <a:gs pos="72000">
                <a:srgbClr val="FFF0C0"/>
              </a:gs>
              <a:gs pos="45000">
                <a:srgbClr val="FFE080"/>
              </a:gs>
              <a:gs pos="0">
                <a:srgbClr val="FFC000"/>
              </a:gs>
              <a:gs pos="56000">
                <a:schemeClr val="bg1"/>
              </a:gs>
              <a:gs pos="100000">
                <a:srgbClr val="FFC000"/>
              </a:gs>
            </a:gsLst>
            <a:lin ang="2700000" scaled="1"/>
          </a:gradFill>
          <a:ln w="381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dirty="0">
                <a:solidFill>
                  <a:srgbClr val="B48900"/>
                </a:solidFill>
                <a:latin typeface="Verdana" panose="020B0604030504040204" pitchFamily="34" charset="0"/>
                <a:ea typeface="Verdana" panose="020B0604030504040204" pitchFamily="34" charset="0"/>
                <a:sym typeface="Titillium Web SemiBold"/>
              </a:rPr>
              <a:t>Producten/Diensten</a:t>
            </a:r>
          </a:p>
          <a:p>
            <a:r>
              <a:rPr lang="nl" sz="800" dirty="0">
                <a:solidFill>
                  <a:srgbClr val="B48900"/>
                </a:solidFill>
                <a:latin typeface="Verdana" panose="020B0604030504040204" pitchFamily="34" charset="0"/>
                <a:ea typeface="Verdana" panose="020B0604030504040204" pitchFamily="34" charset="0"/>
                <a:sym typeface="Titillium Web SemiBold"/>
              </a:rPr>
              <a:t>[Geef een overzicht van de producten en diensten waarop jouw waarde propositie is gebaseerd</a:t>
            </a:r>
            <a:r>
              <a:rPr lang="nl" sz="800" dirty="0">
                <a:solidFill>
                  <a:srgbClr val="B48900"/>
                </a:solidFill>
                <a:latin typeface="Verdana" panose="020B0604030504040204" pitchFamily="34" charset="0"/>
                <a:ea typeface="Verdana" panose="020B0604030504040204" pitchFamily="34" charset="0"/>
                <a:sym typeface="Titillium Web"/>
              </a:rPr>
              <a:t>]</a:t>
            </a:r>
          </a:p>
          <a:p>
            <a:endParaRPr sz="800" dirty="0">
              <a:solidFill>
                <a:srgbClr val="B48900"/>
              </a:solidFill>
              <a:latin typeface="Verdana" panose="020B0604030504040204" pitchFamily="34" charset="0"/>
              <a:ea typeface="Verdana" panose="020B0604030504040204" pitchFamily="34" charset="0"/>
              <a:sym typeface="Titillium Web"/>
            </a:endParaRPr>
          </a:p>
        </p:txBody>
      </p:sp>
      <p:sp>
        <p:nvSpPr>
          <p:cNvPr id="587" name="Google Shape;587;p76"/>
          <p:cNvSpPr/>
          <p:nvPr/>
        </p:nvSpPr>
        <p:spPr>
          <a:xfrm>
            <a:off x="4231071" y="961600"/>
            <a:ext cx="4102761" cy="3150000"/>
          </a:xfrm>
          <a:prstGeom prst="rect">
            <a:avLst/>
          </a:prstGeom>
          <a:gradFill>
            <a:gsLst>
              <a:gs pos="71000">
                <a:srgbClr val="80D8F8"/>
              </a:gs>
              <a:gs pos="43000">
                <a:srgbClr val="80D8F8"/>
              </a:gs>
              <a:gs pos="0">
                <a:srgbClr val="00B0F0"/>
              </a:gs>
              <a:gs pos="56000">
                <a:schemeClr val="bg1"/>
              </a:gs>
              <a:gs pos="100000">
                <a:srgbClr val="00B0F0"/>
              </a:gs>
            </a:gsLst>
            <a:lin ang="2700000" scaled="1"/>
          </a:gra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dirty="0">
                <a:solidFill>
                  <a:srgbClr val="005776"/>
                </a:solidFill>
                <a:latin typeface="Verdana" panose="020B0604030504040204" pitchFamily="34" charset="0"/>
                <a:ea typeface="Verdana" panose="020B0604030504040204" pitchFamily="34" charset="0"/>
                <a:sym typeface="Titillium Web SemiBold"/>
              </a:rPr>
              <a:t>Pijn Verlichters</a:t>
            </a:r>
          </a:p>
          <a:p>
            <a:r>
              <a:rPr lang="nl" sz="800" dirty="0">
                <a:solidFill>
                  <a:srgbClr val="005776"/>
                </a:solidFill>
                <a:latin typeface="Verdana" panose="020B0604030504040204" pitchFamily="34" charset="0"/>
                <a:ea typeface="Verdana" panose="020B0604030504040204" pitchFamily="34" charset="0"/>
                <a:sym typeface="Titillium Web SemiBold"/>
              </a:rPr>
              <a:t>[</a:t>
            </a:r>
            <a:r>
              <a:rPr lang="nl" sz="800" dirty="0">
                <a:solidFill>
                  <a:srgbClr val="005776"/>
                </a:solidFill>
                <a:latin typeface="Verdana" panose="020B0604030504040204" pitchFamily="34" charset="0"/>
                <a:ea typeface="Verdana" panose="020B0604030504040204" pitchFamily="34" charset="0"/>
                <a:sym typeface="Titillium Web"/>
              </a:rPr>
              <a:t>Hoe verlicht jouw product of dienst de pijn van de klant?]</a:t>
            </a:r>
          </a:p>
          <a:p>
            <a:endParaRPr sz="800" dirty="0">
              <a:solidFill>
                <a:srgbClr val="005776"/>
              </a:solidFill>
              <a:latin typeface="Verdana" panose="020B0604030504040204" pitchFamily="34" charset="0"/>
              <a:ea typeface="Verdana" panose="020B0604030504040204" pitchFamily="34" charset="0"/>
              <a:sym typeface="Titillium Web"/>
            </a:endParaRPr>
          </a:p>
        </p:txBody>
      </p:sp>
      <p:sp>
        <p:nvSpPr>
          <p:cNvPr id="591" name="Google Shape;591;p76"/>
          <p:cNvSpPr txBox="1"/>
          <p:nvPr/>
        </p:nvSpPr>
        <p:spPr>
          <a:xfrm>
            <a:off x="8434816" y="958852"/>
            <a:ext cx="3437600" cy="5471445"/>
          </a:xfrm>
          <a:prstGeom prst="rect">
            <a:avLst/>
          </a:prstGeom>
          <a:gradFill>
            <a:gsLst>
              <a:gs pos="0">
                <a:srgbClr val="C00000"/>
              </a:gs>
              <a:gs pos="56000">
                <a:schemeClr val="bg1"/>
              </a:gs>
              <a:gs pos="100000">
                <a:srgbClr val="C00000"/>
              </a:gs>
            </a:gsLst>
            <a:lin ang="2700000" scaled="1"/>
          </a:gradFill>
          <a:ln w="3810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lstStyle>
            <a:defPPr>
              <a:defRPr lang="nl-NL"/>
            </a:defPPr>
            <a:lvl1pPr algn="ctr">
              <a:defRPr>
                <a:solidFill>
                  <a:srgbClr val="C00000"/>
                </a:solidFill>
                <a:latin typeface="Bahnschrift" panose="020B05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nl-NL" dirty="0">
                <a:latin typeface="Verdana" panose="020B0604030504040204" pitchFamily="34" charset="0"/>
                <a:ea typeface="Verdana" panose="020B0604030504040204" pitchFamily="34" charset="0"/>
                <a:sym typeface="Titillium Web"/>
              </a:rPr>
              <a:t>Lering:</a:t>
            </a:r>
          </a:p>
          <a:p>
            <a:endParaRPr lang="nl-NL" dirty="0">
              <a:latin typeface="Verdana" panose="020B0604030504040204" pitchFamily="34" charset="0"/>
              <a:ea typeface="Verdana" panose="020B0604030504040204" pitchFamily="34" charset="0"/>
              <a:sym typeface="Titillium Web"/>
            </a:endParaRPr>
          </a:p>
          <a:p>
            <a:r>
              <a:rPr lang="nl-NL" dirty="0">
                <a:latin typeface="Verdana" panose="020B0604030504040204" pitchFamily="34" charset="0"/>
                <a:ea typeface="Verdana" panose="020B0604030504040204" pitchFamily="34" charset="0"/>
                <a:sym typeface="Titillium Web"/>
              </a:rPr>
              <a:t>Wij namen aan dat</a:t>
            </a:r>
          </a:p>
          <a:p>
            <a:r>
              <a:rPr lang="nl-NL" dirty="0">
                <a:latin typeface="Verdana" panose="020B0604030504040204" pitchFamily="34" charset="0"/>
                <a:ea typeface="Verdana" panose="020B0604030504040204" pitchFamily="34" charset="0"/>
                <a:sym typeface="Titillium Web"/>
              </a:rPr>
              <a:t>…</a:t>
            </a:r>
          </a:p>
          <a:p>
            <a:r>
              <a:rPr lang="nl-NL" dirty="0">
                <a:latin typeface="Verdana" panose="020B0604030504040204" pitchFamily="34" charset="0"/>
                <a:ea typeface="Verdana" panose="020B0604030504040204" pitchFamily="34" charset="0"/>
                <a:sym typeface="Titillium Web"/>
              </a:rPr>
              <a:t>gebaseerd op … </a:t>
            </a:r>
          </a:p>
          <a:p>
            <a:r>
              <a:rPr lang="nl-NL" dirty="0">
                <a:latin typeface="Verdana" panose="020B0604030504040204" pitchFamily="34" charset="0"/>
                <a:ea typeface="Verdana" panose="020B0604030504040204" pitchFamily="34" charset="0"/>
                <a:sym typeface="Titillium Web"/>
              </a:rPr>
              <a:t>wij… </a:t>
            </a:r>
          </a:p>
          <a:p>
            <a:endParaRPr lang="nl-NL" dirty="0">
              <a:latin typeface="Verdana" panose="020B0604030504040204" pitchFamily="34" charset="0"/>
              <a:ea typeface="Verdana" panose="020B0604030504040204" pitchFamily="34" charset="0"/>
              <a:sym typeface="Titillium Web"/>
            </a:endParaRPr>
          </a:p>
          <a:p>
            <a:r>
              <a:rPr lang="nl-NL" dirty="0">
                <a:latin typeface="Verdana" panose="020B0604030504040204" pitchFamily="34" charset="0"/>
                <a:ea typeface="Verdana" panose="020B0604030504040204" pitchFamily="34" charset="0"/>
                <a:sym typeface="Titillium Web"/>
              </a:rPr>
              <a:t>Later leerden wij dat..</a:t>
            </a:r>
          </a:p>
          <a:p>
            <a:r>
              <a:rPr lang="nl-NL" dirty="0">
                <a:latin typeface="Verdana" panose="020B0604030504040204" pitchFamily="34" charset="0"/>
                <a:ea typeface="Verdana" panose="020B0604030504040204" pitchFamily="34" charset="0"/>
                <a:sym typeface="Titillium Web"/>
              </a:rPr>
              <a:t>Vandaar dat wij …</a:t>
            </a:r>
          </a:p>
        </p:txBody>
      </p:sp>
      <p:sp>
        <p:nvSpPr>
          <p:cNvPr id="7" name="Tijdelijke aanduiding voor datum 21">
            <a:extLst>
              <a:ext uri="{FF2B5EF4-FFF2-40B4-BE49-F238E27FC236}">
                <a16:creationId xmlns:a16="http://schemas.microsoft.com/office/drawing/2014/main" id="{7DA3373F-099C-449D-A0DC-F75F2CED579C}"/>
              </a:ext>
            </a:extLst>
          </p:cNvPr>
          <p:cNvSpPr txBox="1">
            <a:spLocks/>
          </p:cNvSpPr>
          <p:nvPr/>
        </p:nvSpPr>
        <p:spPr>
          <a:xfrm>
            <a:off x="159770" y="6642179"/>
            <a:ext cx="2743200" cy="206468"/>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DD41D7-2B7D-4E7D-81FE-68984C50B7C2}" type="datetime1">
              <a:rPr lang="nl-NL" sz="600" smtClean="0"/>
              <a:pPr/>
              <a:t>5-8-2021</a:t>
            </a:fld>
            <a:endParaRPr lang="nl-NL" sz="600" dirty="0"/>
          </a:p>
        </p:txBody>
      </p:sp>
      <p:sp>
        <p:nvSpPr>
          <p:cNvPr id="8" name="Tijdelijke aanduiding voor dianummer 22">
            <a:extLst>
              <a:ext uri="{FF2B5EF4-FFF2-40B4-BE49-F238E27FC236}">
                <a16:creationId xmlns:a16="http://schemas.microsoft.com/office/drawing/2014/main" id="{A440D41D-0321-473A-88EF-0D3364F9D13C}"/>
              </a:ext>
            </a:extLst>
          </p:cNvPr>
          <p:cNvSpPr txBox="1">
            <a:spLocks/>
          </p:cNvSpPr>
          <p:nvPr/>
        </p:nvSpPr>
        <p:spPr>
          <a:xfrm>
            <a:off x="9303770" y="6642178"/>
            <a:ext cx="2743200" cy="206469"/>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31AE655-56B5-435B-AFB6-0B3A35B77F17}" type="slidenum">
              <a:rPr lang="nl-NL" sz="600" smtClean="0"/>
              <a:pPr algn="r"/>
              <a:t>13</a:t>
            </a:fld>
            <a:endParaRPr lang="nl-NL" sz="600" dirty="0"/>
          </a:p>
        </p:txBody>
      </p:sp>
      <p:sp>
        <p:nvSpPr>
          <p:cNvPr id="9" name="Tijdelijke aanduiding voor voettekst 23">
            <a:extLst>
              <a:ext uri="{FF2B5EF4-FFF2-40B4-BE49-F238E27FC236}">
                <a16:creationId xmlns:a16="http://schemas.microsoft.com/office/drawing/2014/main" id="{E107860D-5988-45EB-835D-93B1FDF9E89B}"/>
              </a:ext>
            </a:extLst>
          </p:cNvPr>
          <p:cNvSpPr txBox="1">
            <a:spLocks/>
          </p:cNvSpPr>
          <p:nvPr/>
        </p:nvSpPr>
        <p:spPr>
          <a:xfrm>
            <a:off x="4045970" y="6642178"/>
            <a:ext cx="4114800" cy="206469"/>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600" dirty="0"/>
              <a:t>Hans Rood</a:t>
            </a:r>
          </a:p>
        </p:txBody>
      </p:sp>
    </p:spTree>
    <p:extLst>
      <p:ext uri="{BB962C8B-B14F-4D97-AF65-F5344CB8AC3E}">
        <p14:creationId xmlns:p14="http://schemas.microsoft.com/office/powerpoint/2010/main" val="1660079884"/>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7" name="Google Shape;597;p77"/>
          <p:cNvSpPr txBox="1">
            <a:spLocks noGrp="1"/>
          </p:cNvSpPr>
          <p:nvPr>
            <p:ph type="title"/>
          </p:nvPr>
        </p:nvSpPr>
        <p:spPr>
          <a:xfrm>
            <a:off x="286680" y="69968"/>
            <a:ext cx="10494734" cy="763600"/>
          </a:xfrm>
          <a:prstGeom prst="rect">
            <a:avLst/>
          </a:prstGeom>
        </p:spPr>
        <p:txBody>
          <a:bodyPr spcFirstLastPara="1" wrap="square" lIns="121900" tIns="121900" rIns="121900" bIns="121900" anchor="t" anchorCtr="0">
            <a:noAutofit/>
          </a:bodyPr>
          <a:lstStyle/>
          <a:p>
            <a:r>
              <a:rPr lang="nl" dirty="0">
                <a:solidFill>
                  <a:srgbClr val="4472C4"/>
                </a:solidFill>
              </a:rPr>
              <a:t>Waarde Propositie &lt;onderwerp&gt;</a:t>
            </a:r>
            <a:r>
              <a:rPr lang="nl" dirty="0"/>
              <a:t> </a:t>
            </a:r>
            <a:endParaRPr dirty="0"/>
          </a:p>
        </p:txBody>
      </p:sp>
      <p:grpSp>
        <p:nvGrpSpPr>
          <p:cNvPr id="2" name="Groep 1">
            <a:extLst>
              <a:ext uri="{FF2B5EF4-FFF2-40B4-BE49-F238E27FC236}">
                <a16:creationId xmlns:a16="http://schemas.microsoft.com/office/drawing/2014/main" id="{9453CE09-2B18-4617-9DC8-20E9FFC356ED}"/>
              </a:ext>
            </a:extLst>
          </p:cNvPr>
          <p:cNvGrpSpPr/>
          <p:nvPr/>
        </p:nvGrpSpPr>
        <p:grpSpPr>
          <a:xfrm>
            <a:off x="286680" y="883874"/>
            <a:ext cx="11618640" cy="5683681"/>
            <a:chOff x="252393" y="838179"/>
            <a:chExt cx="11618640" cy="5683681"/>
          </a:xfrm>
        </p:grpSpPr>
        <p:sp>
          <p:nvSpPr>
            <p:cNvPr id="596" name="Google Shape;596;p77"/>
            <p:cNvSpPr/>
            <p:nvPr/>
          </p:nvSpPr>
          <p:spPr>
            <a:xfrm>
              <a:off x="252393" y="838179"/>
              <a:ext cx="8100000" cy="1062000"/>
            </a:xfrm>
            <a:prstGeom prst="rect">
              <a:avLst/>
            </a:prstGeom>
            <a:gradFill>
              <a:gsLst>
                <a:gs pos="66000">
                  <a:srgbClr val="DCCCE8"/>
                </a:gs>
                <a:gs pos="39000">
                  <a:srgbClr val="B898D0"/>
                </a:gs>
                <a:gs pos="0">
                  <a:srgbClr val="7030A0"/>
                </a:gs>
                <a:gs pos="56000">
                  <a:schemeClr val="bg1"/>
                </a:gs>
                <a:gs pos="100000">
                  <a:srgbClr val="7030A0"/>
                </a:gs>
              </a:gsLst>
              <a:lin ang="2700000" scaled="1"/>
            </a:gradFill>
            <a:ln w="38100">
              <a:solidFill>
                <a:srgbClr val="70319F"/>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lstStyle/>
            <a:p>
              <a:r>
                <a:rPr lang="nl" sz="1200" dirty="0">
                  <a:solidFill>
                    <a:srgbClr val="401C58"/>
                  </a:solidFill>
                  <a:latin typeface="Verdana" panose="020B0604030504040204" pitchFamily="34" charset="0"/>
                  <a:ea typeface="Verdana" panose="020B0604030504040204" pitchFamily="34" charset="0"/>
                  <a:sym typeface="Titillium Web SemiBold"/>
                </a:rPr>
                <a:t>Voor</a:t>
              </a:r>
            </a:p>
            <a:p>
              <a:r>
                <a:rPr lang="nl" sz="800" dirty="0">
                  <a:solidFill>
                    <a:srgbClr val="401C58"/>
                  </a:solidFill>
                  <a:latin typeface="Verdana" panose="020B0604030504040204" pitchFamily="34" charset="0"/>
                  <a:ea typeface="Verdana" panose="020B0604030504040204" pitchFamily="34" charset="0"/>
                  <a:sym typeface="Titillium Web Light"/>
                </a:rPr>
                <a:t>[klant segment]</a:t>
              </a:r>
              <a:endParaRPr sz="800" dirty="0">
                <a:solidFill>
                  <a:srgbClr val="401C58"/>
                </a:solidFill>
                <a:latin typeface="Verdana" panose="020B0604030504040204" pitchFamily="34" charset="0"/>
                <a:ea typeface="Verdana" panose="020B0604030504040204" pitchFamily="34" charset="0"/>
                <a:sym typeface="Titillium Web Light"/>
              </a:endParaRPr>
            </a:p>
            <a:p>
              <a:endParaRPr sz="1200" dirty="0">
                <a:solidFill>
                  <a:srgbClr val="401C58"/>
                </a:solidFill>
                <a:latin typeface="Bahnschrift" panose="020B0502040204020203" pitchFamily="34" charset="0"/>
                <a:sym typeface="Titillium Web SemiBold"/>
              </a:endParaRPr>
            </a:p>
          </p:txBody>
        </p:sp>
        <p:sp>
          <p:nvSpPr>
            <p:cNvPr id="599" name="Google Shape;599;p77"/>
            <p:cNvSpPr txBox="1"/>
            <p:nvPr/>
          </p:nvSpPr>
          <p:spPr>
            <a:xfrm>
              <a:off x="8433433" y="838180"/>
              <a:ext cx="3437600" cy="5683680"/>
            </a:xfrm>
            <a:prstGeom prst="rect">
              <a:avLst/>
            </a:prstGeom>
            <a:gradFill>
              <a:gsLst>
                <a:gs pos="0">
                  <a:srgbClr val="C00000"/>
                </a:gs>
                <a:gs pos="56000">
                  <a:schemeClr val="bg1"/>
                </a:gs>
                <a:gs pos="100000">
                  <a:srgbClr val="C00000"/>
                </a:gs>
              </a:gsLst>
              <a:lin ang="2700000" scaled="1"/>
            </a:gradFill>
            <a:ln w="3810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nl-NL"/>
              </a:defPPr>
              <a:lvl1pPr algn="ctr">
                <a:defRPr>
                  <a:solidFill>
                    <a:srgbClr val="C00000"/>
                  </a:solidFill>
                  <a:latin typeface="Bahnschrift" panose="020B05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nl" dirty="0">
                  <a:latin typeface="Verdana" panose="020B0604030504040204" pitchFamily="34" charset="0"/>
                  <a:ea typeface="Verdana" panose="020B0604030504040204" pitchFamily="34" charset="0"/>
                  <a:sym typeface="Titillium Web"/>
                </a:rPr>
                <a:t>Lering: </a:t>
              </a:r>
              <a:endParaRPr dirty="0">
                <a:latin typeface="Verdana" panose="020B0604030504040204" pitchFamily="34" charset="0"/>
                <a:ea typeface="Verdana" panose="020B0604030504040204" pitchFamily="34" charset="0"/>
                <a:sym typeface="Titillium Web"/>
              </a:endParaRPr>
            </a:p>
            <a:p>
              <a:endParaRPr dirty="0">
                <a:latin typeface="Verdana" panose="020B0604030504040204" pitchFamily="34" charset="0"/>
                <a:ea typeface="Verdana" panose="020B0604030504040204" pitchFamily="34" charset="0"/>
                <a:sym typeface="Titillium Web"/>
              </a:endParaRPr>
            </a:p>
            <a:p>
              <a:r>
                <a:rPr lang="nl" dirty="0">
                  <a:latin typeface="Verdana" panose="020B0604030504040204" pitchFamily="34" charset="0"/>
                  <a:ea typeface="Verdana" panose="020B0604030504040204" pitchFamily="34" charset="0"/>
                  <a:sym typeface="Titillium Web"/>
                </a:rPr>
                <a:t>Wij namen aan dat</a:t>
              </a:r>
            </a:p>
            <a:p>
              <a:r>
                <a:rPr lang="nl" dirty="0">
                  <a:latin typeface="Verdana" panose="020B0604030504040204" pitchFamily="34" charset="0"/>
                  <a:ea typeface="Verdana" panose="020B0604030504040204" pitchFamily="34" charset="0"/>
                  <a:sym typeface="Titillium Web"/>
                </a:rPr>
                <a:t>…</a:t>
              </a:r>
              <a:endParaRPr dirty="0">
                <a:latin typeface="Verdana" panose="020B0604030504040204" pitchFamily="34" charset="0"/>
                <a:ea typeface="Verdana" panose="020B0604030504040204" pitchFamily="34" charset="0"/>
                <a:sym typeface="Titillium Web"/>
              </a:endParaRPr>
            </a:p>
            <a:p>
              <a:r>
                <a:rPr lang="en-US" dirty="0">
                  <a:latin typeface="Verdana" panose="020B0604030504040204" pitchFamily="34" charset="0"/>
                  <a:ea typeface="Verdana" panose="020B0604030504040204" pitchFamily="34" charset="0"/>
                  <a:sym typeface="Titillium Web"/>
                </a:rPr>
                <a:t>g</a:t>
              </a:r>
              <a:r>
                <a:rPr lang="nl" dirty="0">
                  <a:latin typeface="Verdana" panose="020B0604030504040204" pitchFamily="34" charset="0"/>
                  <a:ea typeface="Verdana" panose="020B0604030504040204" pitchFamily="34" charset="0"/>
                  <a:sym typeface="Titillium Web"/>
                </a:rPr>
                <a:t>ebaseerd op … </a:t>
              </a:r>
            </a:p>
            <a:p>
              <a:r>
                <a:rPr lang="nl" dirty="0">
                  <a:latin typeface="Verdana" panose="020B0604030504040204" pitchFamily="34" charset="0"/>
                  <a:ea typeface="Verdana" panose="020B0604030504040204" pitchFamily="34" charset="0"/>
                  <a:sym typeface="Titillium Web"/>
                </a:rPr>
                <a:t>wij… </a:t>
              </a:r>
              <a:endParaRPr dirty="0">
                <a:latin typeface="Verdana" panose="020B0604030504040204" pitchFamily="34" charset="0"/>
                <a:ea typeface="Verdana" panose="020B0604030504040204" pitchFamily="34" charset="0"/>
                <a:sym typeface="Titillium Web"/>
              </a:endParaRPr>
            </a:p>
            <a:p>
              <a:endParaRPr dirty="0">
                <a:latin typeface="Verdana" panose="020B0604030504040204" pitchFamily="34" charset="0"/>
                <a:ea typeface="Verdana" panose="020B0604030504040204" pitchFamily="34" charset="0"/>
                <a:sym typeface="Titillium Web"/>
              </a:endParaRPr>
            </a:p>
            <a:p>
              <a:r>
                <a:rPr lang="nl" dirty="0">
                  <a:latin typeface="Verdana" panose="020B0604030504040204" pitchFamily="34" charset="0"/>
                  <a:ea typeface="Verdana" panose="020B0604030504040204" pitchFamily="34" charset="0"/>
                  <a:sym typeface="Titillium Web"/>
                </a:rPr>
                <a:t>Later leerden wij dat..</a:t>
              </a:r>
              <a:endParaRPr dirty="0">
                <a:latin typeface="Verdana" panose="020B0604030504040204" pitchFamily="34" charset="0"/>
                <a:ea typeface="Verdana" panose="020B0604030504040204" pitchFamily="34" charset="0"/>
                <a:sym typeface="Titillium Web"/>
              </a:endParaRPr>
            </a:p>
            <a:p>
              <a:r>
                <a:rPr lang="nl" dirty="0">
                  <a:latin typeface="Verdana" panose="020B0604030504040204" pitchFamily="34" charset="0"/>
                  <a:ea typeface="Verdana" panose="020B0604030504040204" pitchFamily="34" charset="0"/>
                  <a:sym typeface="Titillium Web"/>
                </a:rPr>
                <a:t>Vandaar dat wij …</a:t>
              </a:r>
              <a:endParaRPr dirty="0">
                <a:latin typeface="Verdana" panose="020B0604030504040204" pitchFamily="34" charset="0"/>
                <a:ea typeface="Verdana" panose="020B0604030504040204" pitchFamily="34" charset="0"/>
                <a:sym typeface="Titillium Web"/>
              </a:endParaRPr>
            </a:p>
          </p:txBody>
        </p:sp>
        <p:sp>
          <p:nvSpPr>
            <p:cNvPr id="601" name="Google Shape;601;p77"/>
            <p:cNvSpPr/>
            <p:nvPr/>
          </p:nvSpPr>
          <p:spPr>
            <a:xfrm>
              <a:off x="252393" y="1993599"/>
              <a:ext cx="8100000" cy="1062000"/>
            </a:xfrm>
            <a:prstGeom prst="rect">
              <a:avLst/>
            </a:prstGeom>
            <a:gradFill>
              <a:gsLst>
                <a:gs pos="66000">
                  <a:schemeClr val="accent2">
                    <a:lumMod val="20000"/>
                    <a:lumOff val="80000"/>
                  </a:schemeClr>
                </a:gs>
                <a:gs pos="39000">
                  <a:schemeClr val="accent2">
                    <a:lumMod val="20000"/>
                    <a:lumOff val="80000"/>
                  </a:schemeClr>
                </a:gs>
                <a:gs pos="0">
                  <a:schemeClr val="accent2"/>
                </a:gs>
                <a:gs pos="56000">
                  <a:schemeClr val="bg1"/>
                </a:gs>
                <a:gs pos="100000">
                  <a:schemeClr val="accent2"/>
                </a:gs>
              </a:gsLst>
              <a:lin ang="2700000" scaled="1"/>
            </a:gra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lstStyle/>
            <a:p>
              <a:r>
                <a:rPr lang="nl" sz="1200" dirty="0">
                  <a:solidFill>
                    <a:schemeClr val="accent2"/>
                  </a:solidFill>
                  <a:latin typeface="Verdana" panose="020B0604030504040204" pitchFamily="34" charset="0"/>
                  <a:ea typeface="Verdana" panose="020B0604030504040204" pitchFamily="34" charset="0"/>
                  <a:sym typeface="Titillium Web SemiBold"/>
                </a:rPr>
                <a:t>Wie</a:t>
              </a:r>
            </a:p>
            <a:p>
              <a:r>
                <a:rPr lang="nl" sz="800" dirty="0">
                  <a:solidFill>
                    <a:schemeClr val="accent2"/>
                  </a:solidFill>
                  <a:latin typeface="Verdana" panose="020B0604030504040204" pitchFamily="34" charset="0"/>
                  <a:ea typeface="Verdana" panose="020B0604030504040204" pitchFamily="34" charset="0"/>
                  <a:sym typeface="Titillium Web"/>
                </a:rPr>
                <a:t>[uitspraak van behoefte of kans]</a:t>
              </a:r>
              <a:endParaRPr sz="800" dirty="0">
                <a:solidFill>
                  <a:schemeClr val="accent2"/>
                </a:solidFill>
                <a:latin typeface="Verdana" panose="020B0604030504040204" pitchFamily="34" charset="0"/>
                <a:ea typeface="Verdana" panose="020B0604030504040204" pitchFamily="34" charset="0"/>
                <a:sym typeface="Titillium Web"/>
              </a:endParaRPr>
            </a:p>
            <a:p>
              <a:pPr algn="ctr"/>
              <a:endParaRPr dirty="0">
                <a:solidFill>
                  <a:schemeClr val="accent2"/>
                </a:solidFill>
                <a:latin typeface="Bahnschrift" panose="020B0502040204020203" pitchFamily="34" charset="0"/>
                <a:sym typeface="Titillium Web SemiBold"/>
              </a:endParaRPr>
            </a:p>
          </p:txBody>
        </p:sp>
        <p:sp>
          <p:nvSpPr>
            <p:cNvPr id="602" name="Google Shape;602;p77"/>
            <p:cNvSpPr/>
            <p:nvPr/>
          </p:nvSpPr>
          <p:spPr>
            <a:xfrm>
              <a:off x="252393" y="3149019"/>
              <a:ext cx="8100000" cy="1062000"/>
            </a:xfrm>
            <a:prstGeom prst="rect">
              <a:avLst/>
            </a:prstGeom>
            <a:gradFill>
              <a:gsLst>
                <a:gs pos="71000">
                  <a:srgbClr val="80D8F8"/>
                </a:gs>
                <a:gs pos="43000">
                  <a:srgbClr val="80D8F8"/>
                </a:gs>
                <a:gs pos="0">
                  <a:srgbClr val="00B0F0"/>
                </a:gs>
                <a:gs pos="56000">
                  <a:schemeClr val="bg1"/>
                </a:gs>
                <a:gs pos="100000">
                  <a:srgbClr val="00B0F0"/>
                </a:gs>
              </a:gsLst>
              <a:lin ang="2700000" scaled="1"/>
            </a:gra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sz="1200" dirty="0">
                  <a:solidFill>
                    <a:srgbClr val="005776"/>
                  </a:solidFill>
                  <a:latin typeface="Verdana" panose="020B0604030504040204" pitchFamily="34" charset="0"/>
                  <a:ea typeface="Verdana" panose="020B0604030504040204" pitchFamily="34" charset="0"/>
                  <a:sym typeface="Titillium Web SemiBold"/>
                </a:rPr>
                <a:t>Onze</a:t>
              </a:r>
            </a:p>
            <a:p>
              <a:r>
                <a:rPr lang="nl" sz="800" dirty="0">
                  <a:solidFill>
                    <a:srgbClr val="005776"/>
                  </a:solidFill>
                  <a:latin typeface="Verdana" panose="020B0604030504040204" pitchFamily="34" charset="0"/>
                  <a:ea typeface="Verdana" panose="020B0604030504040204" pitchFamily="34" charset="0"/>
                  <a:sym typeface="Titillium Web"/>
                </a:rPr>
                <a:t>[naam van product of dienst]</a:t>
              </a:r>
              <a:endParaRPr sz="800" dirty="0">
                <a:solidFill>
                  <a:srgbClr val="005776"/>
                </a:solidFill>
                <a:latin typeface="Verdana" panose="020B0604030504040204" pitchFamily="34" charset="0"/>
                <a:ea typeface="Verdana" panose="020B0604030504040204" pitchFamily="34" charset="0"/>
                <a:sym typeface="Titillium Web SemiBold"/>
              </a:endParaRPr>
            </a:p>
          </p:txBody>
        </p:sp>
        <p:sp>
          <p:nvSpPr>
            <p:cNvPr id="603" name="Google Shape;603;p77"/>
            <p:cNvSpPr/>
            <p:nvPr/>
          </p:nvSpPr>
          <p:spPr>
            <a:xfrm>
              <a:off x="252393" y="4304439"/>
              <a:ext cx="8100000" cy="1062000"/>
            </a:xfrm>
            <a:prstGeom prst="rect">
              <a:avLst/>
            </a:prstGeom>
            <a:gradFill>
              <a:gsLst>
                <a:gs pos="72000">
                  <a:srgbClr val="FFF0C0"/>
                </a:gs>
                <a:gs pos="45000">
                  <a:srgbClr val="FFE080"/>
                </a:gs>
                <a:gs pos="0">
                  <a:srgbClr val="FFC000"/>
                </a:gs>
                <a:gs pos="56000">
                  <a:schemeClr val="bg1"/>
                </a:gs>
                <a:gs pos="100000">
                  <a:srgbClr val="FFC000"/>
                </a:gs>
              </a:gsLst>
              <a:lin ang="2700000" scaled="1"/>
            </a:gradFill>
            <a:ln w="381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sz="1200" dirty="0">
                  <a:solidFill>
                    <a:srgbClr val="B48900"/>
                  </a:solidFill>
                  <a:latin typeface="Verdana" panose="020B0604030504040204" pitchFamily="34" charset="0"/>
                  <a:ea typeface="Verdana" panose="020B0604030504040204" pitchFamily="34" charset="0"/>
                  <a:sym typeface="Titillium Web SemiBold"/>
                </a:rPr>
                <a:t>Is</a:t>
              </a:r>
            </a:p>
            <a:p>
              <a:r>
                <a:rPr lang="nl" sz="800" dirty="0">
                  <a:solidFill>
                    <a:srgbClr val="B48900"/>
                  </a:solidFill>
                  <a:latin typeface="Verdana" panose="020B0604030504040204" pitchFamily="34" charset="0"/>
                  <a:ea typeface="Verdana" panose="020B0604030504040204" pitchFamily="34" charset="0"/>
                  <a:sym typeface="Titillium Web SemiBold"/>
                </a:rPr>
                <a:t>[</a:t>
              </a:r>
              <a:r>
                <a:rPr lang="nl" sz="800" dirty="0">
                  <a:solidFill>
                    <a:srgbClr val="B48900"/>
                  </a:solidFill>
                  <a:latin typeface="Verdana" panose="020B0604030504040204" pitchFamily="34" charset="0"/>
                  <a:ea typeface="Verdana" panose="020B0604030504040204" pitchFamily="34" charset="0"/>
                  <a:sym typeface="Titillium Web"/>
                </a:rPr>
                <a:t>product categorie]</a:t>
              </a:r>
              <a:endParaRPr sz="800" dirty="0">
                <a:solidFill>
                  <a:srgbClr val="B48900"/>
                </a:solidFill>
                <a:latin typeface="Verdana" panose="020B0604030504040204" pitchFamily="34" charset="0"/>
                <a:ea typeface="Verdana" panose="020B0604030504040204" pitchFamily="34" charset="0"/>
                <a:sym typeface="Titillium Web"/>
              </a:endParaRPr>
            </a:p>
          </p:txBody>
        </p:sp>
        <p:sp>
          <p:nvSpPr>
            <p:cNvPr id="604" name="Google Shape;604;p77"/>
            <p:cNvSpPr/>
            <p:nvPr/>
          </p:nvSpPr>
          <p:spPr>
            <a:xfrm>
              <a:off x="252393" y="5459860"/>
              <a:ext cx="8100000" cy="1062000"/>
            </a:xfrm>
            <a:prstGeom prst="rect">
              <a:avLst/>
            </a:prstGeom>
            <a:gradFill flip="none" rotWithShape="1">
              <a:gsLst>
                <a:gs pos="70000">
                  <a:srgbClr val="E4F4D4"/>
                </a:gs>
                <a:gs pos="39000">
                  <a:srgbClr val="C9E8A8"/>
                </a:gs>
                <a:gs pos="0">
                  <a:srgbClr val="92D050"/>
                </a:gs>
                <a:gs pos="56000">
                  <a:schemeClr val="bg1"/>
                </a:gs>
                <a:gs pos="100000">
                  <a:srgbClr val="92D050"/>
                </a:gs>
              </a:gsLst>
              <a:lin ang="2700000" scaled="1"/>
              <a:tileRect/>
            </a:gradFill>
            <a:ln w="38100">
              <a:solidFill>
                <a:srgbClr val="25390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sz="1200" dirty="0">
                  <a:solidFill>
                    <a:srgbClr val="273C10"/>
                  </a:solidFill>
                  <a:latin typeface="Verdana" panose="020B0604030504040204" pitchFamily="34" charset="0"/>
                  <a:ea typeface="Verdana" panose="020B0604030504040204" pitchFamily="34" charset="0"/>
                  <a:sym typeface="Titillium Web SemiBold"/>
                </a:rPr>
                <a:t>Die</a:t>
              </a:r>
            </a:p>
            <a:p>
              <a:r>
                <a:rPr lang="nl" sz="800" dirty="0">
                  <a:solidFill>
                    <a:srgbClr val="273C10"/>
                  </a:solidFill>
                  <a:latin typeface="Verdana" panose="020B0604030504040204" pitchFamily="34" charset="0"/>
                  <a:ea typeface="Verdana" panose="020B0604030504040204" pitchFamily="34" charset="0"/>
                  <a:sym typeface="Titillium Web"/>
                </a:rPr>
                <a:t>[beschrijving voordeel]</a:t>
              </a:r>
              <a:r>
                <a:rPr lang="nl" sz="1200" dirty="0">
                  <a:solidFill>
                    <a:srgbClr val="273C10"/>
                  </a:solidFill>
                  <a:latin typeface="Bahnschrift" panose="020B0502040204020203" pitchFamily="34" charset="0"/>
                  <a:sym typeface="Titillium Web"/>
                </a:rPr>
                <a:t> </a:t>
              </a:r>
              <a:endParaRPr sz="1200" dirty="0">
                <a:solidFill>
                  <a:srgbClr val="273C10"/>
                </a:solidFill>
                <a:latin typeface="Bahnschrift" panose="020B0502040204020203" pitchFamily="34" charset="0"/>
                <a:sym typeface="Titillium Web"/>
              </a:endParaRPr>
            </a:p>
            <a:p>
              <a:pPr algn="ctr"/>
              <a:endParaRPr sz="1200" dirty="0">
                <a:solidFill>
                  <a:srgbClr val="273C10"/>
                </a:solidFill>
                <a:latin typeface="Bahnschrift" panose="020B0502040204020203" pitchFamily="34" charset="0"/>
                <a:sym typeface="Titillium Web SemiBold"/>
              </a:endParaRPr>
            </a:p>
          </p:txBody>
        </p:sp>
      </p:grpSp>
      <p:sp>
        <p:nvSpPr>
          <p:cNvPr id="10" name="Tijdelijke aanduiding voor datum 21">
            <a:extLst>
              <a:ext uri="{FF2B5EF4-FFF2-40B4-BE49-F238E27FC236}">
                <a16:creationId xmlns:a16="http://schemas.microsoft.com/office/drawing/2014/main" id="{077FFFF1-8A65-4D65-BB5F-80191FACE8A4}"/>
              </a:ext>
            </a:extLst>
          </p:cNvPr>
          <p:cNvSpPr txBox="1">
            <a:spLocks/>
          </p:cNvSpPr>
          <p:nvPr/>
        </p:nvSpPr>
        <p:spPr>
          <a:xfrm>
            <a:off x="159770" y="6668166"/>
            <a:ext cx="2743200" cy="164904"/>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DD41D7-2B7D-4E7D-81FE-68984C50B7C2}" type="datetime1">
              <a:rPr lang="nl-NL" sz="600" smtClean="0"/>
              <a:pPr/>
              <a:t>5-8-2021</a:t>
            </a:fld>
            <a:endParaRPr lang="nl-NL" sz="600" dirty="0"/>
          </a:p>
        </p:txBody>
      </p:sp>
      <p:sp>
        <p:nvSpPr>
          <p:cNvPr id="11" name="Tijdelijke aanduiding voor dianummer 22">
            <a:extLst>
              <a:ext uri="{FF2B5EF4-FFF2-40B4-BE49-F238E27FC236}">
                <a16:creationId xmlns:a16="http://schemas.microsoft.com/office/drawing/2014/main" id="{3E20FDE8-BFF5-44E2-B019-1A8D625E61E1}"/>
              </a:ext>
            </a:extLst>
          </p:cNvPr>
          <p:cNvSpPr txBox="1">
            <a:spLocks/>
          </p:cNvSpPr>
          <p:nvPr/>
        </p:nvSpPr>
        <p:spPr>
          <a:xfrm>
            <a:off x="9495507" y="6680320"/>
            <a:ext cx="2743200" cy="231406"/>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31AE655-56B5-435B-AFB6-0B3A35B77F17}" type="slidenum">
              <a:rPr lang="nl-NL" sz="600" smtClean="0"/>
              <a:pPr algn="r"/>
              <a:t>14</a:t>
            </a:fld>
            <a:endParaRPr lang="nl-NL" sz="600" dirty="0"/>
          </a:p>
        </p:txBody>
      </p:sp>
      <p:sp>
        <p:nvSpPr>
          <p:cNvPr id="12" name="Tijdelijke aanduiding voor voettekst 23">
            <a:extLst>
              <a:ext uri="{FF2B5EF4-FFF2-40B4-BE49-F238E27FC236}">
                <a16:creationId xmlns:a16="http://schemas.microsoft.com/office/drawing/2014/main" id="{192E1C52-E438-4395-8569-1987482E2B47}"/>
              </a:ext>
            </a:extLst>
          </p:cNvPr>
          <p:cNvSpPr txBox="1">
            <a:spLocks/>
          </p:cNvSpPr>
          <p:nvPr/>
        </p:nvSpPr>
        <p:spPr>
          <a:xfrm>
            <a:off x="4045970" y="6668166"/>
            <a:ext cx="4114800" cy="231406"/>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600" dirty="0"/>
              <a:t>Hans Rood</a:t>
            </a:r>
          </a:p>
        </p:txBody>
      </p:sp>
      <p:sp>
        <p:nvSpPr>
          <p:cNvPr id="14" name="Tekstvak 13">
            <a:extLst>
              <a:ext uri="{FF2B5EF4-FFF2-40B4-BE49-F238E27FC236}">
                <a16:creationId xmlns:a16="http://schemas.microsoft.com/office/drawing/2014/main" id="{79ED89FF-4F94-49BD-86A7-4409E6E5CC91}"/>
              </a:ext>
            </a:extLst>
          </p:cNvPr>
          <p:cNvSpPr txBox="1"/>
          <p:nvPr/>
        </p:nvSpPr>
        <p:spPr>
          <a:xfrm>
            <a:off x="8825345" y="6600243"/>
            <a:ext cx="3366655" cy="215444"/>
          </a:xfrm>
          <a:prstGeom prst="rect">
            <a:avLst/>
          </a:prstGeom>
          <a:noFill/>
        </p:spPr>
        <p:txBody>
          <a:bodyPr wrap="square">
            <a:spAutoFit/>
          </a:bodyPr>
          <a:lstStyle/>
          <a:p>
            <a:pPr lvl="1"/>
            <a:r>
              <a:rPr lang="en-US" sz="800" dirty="0">
                <a:latin typeface="Verdana" panose="020B0604030504040204" pitchFamily="34" charset="0"/>
                <a:ea typeface="Verdana" panose="020B0604030504040204" pitchFamily="34" charset="0"/>
                <a:hlinkClick r:id="rId3"/>
              </a:rPr>
              <a:t>https://www.redharbour.nl/Value-Proposition-NL</a:t>
            </a:r>
            <a:r>
              <a:rPr lang="en-US" sz="800" dirty="0">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3784555703"/>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0B44A46A-0BAC-43D7-BF55-692DA75DB13D}"/>
              </a:ext>
            </a:extLst>
          </p:cNvPr>
          <p:cNvSpPr>
            <a:spLocks noGrp="1"/>
          </p:cNvSpPr>
          <p:nvPr>
            <p:ph type="dt" sz="half" idx="10"/>
          </p:nvPr>
        </p:nvSpPr>
        <p:spPr/>
        <p:txBody>
          <a:bodyPr/>
          <a:lstStyle/>
          <a:p>
            <a:fld id="{39337068-D56B-40CA-9C95-9B8F8F028145}" type="datetime1">
              <a:rPr lang="nl-NL" smtClean="0"/>
              <a:t>5-8-2021</a:t>
            </a:fld>
            <a:endParaRPr lang="nl-NL" dirty="0"/>
          </a:p>
        </p:txBody>
      </p:sp>
      <p:sp>
        <p:nvSpPr>
          <p:cNvPr id="5" name="Tijdelijke aanduiding voor voettekst 4">
            <a:extLst>
              <a:ext uri="{FF2B5EF4-FFF2-40B4-BE49-F238E27FC236}">
                <a16:creationId xmlns:a16="http://schemas.microsoft.com/office/drawing/2014/main" id="{5E298724-02B4-4D58-84A5-D2DDD47A07A3}"/>
              </a:ext>
            </a:extLst>
          </p:cNvPr>
          <p:cNvSpPr>
            <a:spLocks noGrp="1"/>
          </p:cNvSpPr>
          <p:nvPr>
            <p:ph type="ftr" sz="quarter" idx="11"/>
          </p:nvPr>
        </p:nvSpPr>
        <p:spPr/>
        <p:txBody>
          <a:bodyPr/>
          <a:lstStyle/>
          <a:p>
            <a:r>
              <a:rPr lang="nl-NL" dirty="0"/>
              <a:t>Hans Rood</a:t>
            </a:r>
          </a:p>
        </p:txBody>
      </p:sp>
      <p:sp>
        <p:nvSpPr>
          <p:cNvPr id="6" name="Tijdelijke aanduiding voor dianummer 5">
            <a:extLst>
              <a:ext uri="{FF2B5EF4-FFF2-40B4-BE49-F238E27FC236}">
                <a16:creationId xmlns:a16="http://schemas.microsoft.com/office/drawing/2014/main" id="{523514AD-6134-4FE4-85E4-D7A3FBC98032}"/>
              </a:ext>
            </a:extLst>
          </p:cNvPr>
          <p:cNvSpPr>
            <a:spLocks noGrp="1"/>
          </p:cNvSpPr>
          <p:nvPr>
            <p:ph type="sldNum" sz="quarter" idx="12"/>
          </p:nvPr>
        </p:nvSpPr>
        <p:spPr/>
        <p:txBody>
          <a:bodyPr/>
          <a:lstStyle/>
          <a:p>
            <a:r>
              <a:rPr lang="nl-NL"/>
              <a:t>2</a:t>
            </a:r>
            <a:endParaRPr lang="nl-NL" dirty="0"/>
          </a:p>
        </p:txBody>
      </p:sp>
      <p:sp>
        <p:nvSpPr>
          <p:cNvPr id="7" name="Titel 6">
            <a:extLst>
              <a:ext uri="{FF2B5EF4-FFF2-40B4-BE49-F238E27FC236}">
                <a16:creationId xmlns:a16="http://schemas.microsoft.com/office/drawing/2014/main" id="{2FDF014A-747F-4415-BE85-93155641C66D}"/>
              </a:ext>
            </a:extLst>
          </p:cNvPr>
          <p:cNvSpPr>
            <a:spLocks noGrp="1"/>
          </p:cNvSpPr>
          <p:nvPr>
            <p:ph type="title"/>
          </p:nvPr>
        </p:nvSpPr>
        <p:spPr>
          <a:xfrm>
            <a:off x="35945" y="49161"/>
            <a:ext cx="10183389" cy="1093003"/>
          </a:xfrm>
        </p:spPr>
        <p:txBody>
          <a:bodyPr>
            <a:normAutofit fontScale="90000"/>
          </a:bodyPr>
          <a:lstStyle/>
          <a:p>
            <a:r>
              <a:rPr lang="en-US" dirty="0">
                <a:latin typeface="Open Sans" panose="020B0606030504020204" pitchFamily="34" charset="0"/>
                <a:ea typeface="Open Sans" panose="020B0606030504020204" pitchFamily="34" charset="0"/>
                <a:cs typeface="Open Sans" panose="020B0606030504020204" pitchFamily="34" charset="0"/>
              </a:rPr>
              <a:t>Business Model Canvas (BMC) &lt;</a:t>
            </a:r>
            <a:r>
              <a:rPr lang="nl-NL" dirty="0">
                <a:latin typeface="Open Sans" panose="020B0606030504020204" pitchFamily="34" charset="0"/>
                <a:ea typeface="Open Sans" panose="020B0606030504020204" pitchFamily="34" charset="0"/>
                <a:cs typeface="Open Sans" panose="020B0606030504020204" pitchFamily="34" charset="0"/>
              </a:rPr>
              <a:t>bedrijf</a:t>
            </a:r>
            <a:r>
              <a:rPr lang="en-US" dirty="0">
                <a:latin typeface="Open Sans" panose="020B0606030504020204" pitchFamily="34" charset="0"/>
                <a:ea typeface="Open Sans" panose="020B0606030504020204" pitchFamily="34" charset="0"/>
                <a:cs typeface="Open Sans" panose="020B0606030504020204" pitchFamily="34" charset="0"/>
              </a:rPr>
              <a:t>&gt;</a:t>
            </a:r>
            <a:endParaRPr lang="en-US" dirty="0"/>
          </a:p>
        </p:txBody>
      </p:sp>
      <p:grpSp>
        <p:nvGrpSpPr>
          <p:cNvPr id="9" name="Groep 8">
            <a:extLst>
              <a:ext uri="{FF2B5EF4-FFF2-40B4-BE49-F238E27FC236}">
                <a16:creationId xmlns:a16="http://schemas.microsoft.com/office/drawing/2014/main" id="{DDEE2A5B-2C4C-45E4-95D6-730469CDB79F}"/>
              </a:ext>
            </a:extLst>
          </p:cNvPr>
          <p:cNvGrpSpPr/>
          <p:nvPr/>
        </p:nvGrpSpPr>
        <p:grpSpPr>
          <a:xfrm>
            <a:off x="201600" y="958851"/>
            <a:ext cx="11576191" cy="5548152"/>
            <a:chOff x="201600" y="958851"/>
            <a:chExt cx="11576191" cy="5548152"/>
          </a:xfrm>
        </p:grpSpPr>
        <p:sp>
          <p:nvSpPr>
            <p:cNvPr id="10" name="Google Shape;584;p76">
              <a:extLst>
                <a:ext uri="{FF2B5EF4-FFF2-40B4-BE49-F238E27FC236}">
                  <a16:creationId xmlns:a16="http://schemas.microsoft.com/office/drawing/2014/main" id="{823A606F-3E6D-4056-966B-E6EF6EE3460B}"/>
                </a:ext>
              </a:extLst>
            </p:cNvPr>
            <p:cNvSpPr/>
            <p:nvPr/>
          </p:nvSpPr>
          <p:spPr>
            <a:xfrm>
              <a:off x="201600" y="958851"/>
              <a:ext cx="2268000" cy="3485328"/>
            </a:xfrm>
            <a:prstGeom prst="rect">
              <a:avLst/>
            </a:prstGeom>
            <a:gradFill>
              <a:gsLst>
                <a:gs pos="66000">
                  <a:schemeClr val="accent2">
                    <a:lumMod val="20000"/>
                    <a:lumOff val="80000"/>
                  </a:schemeClr>
                </a:gs>
                <a:gs pos="39000">
                  <a:schemeClr val="accent2">
                    <a:lumMod val="20000"/>
                    <a:lumOff val="80000"/>
                  </a:schemeClr>
                </a:gs>
                <a:gs pos="0">
                  <a:schemeClr val="accent2"/>
                </a:gs>
                <a:gs pos="56000">
                  <a:schemeClr val="bg1"/>
                </a:gs>
                <a:gs pos="100000">
                  <a:schemeClr val="accent2"/>
                </a:gs>
              </a:gsLst>
              <a:lin ang="2700000" scaled="1"/>
            </a:gra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lstStyle/>
            <a:p>
              <a:r>
                <a:rPr lang="nl" sz="1400" dirty="0">
                  <a:solidFill>
                    <a:schemeClr val="accent2"/>
                  </a:solidFill>
                  <a:latin typeface="Verdana" panose="020B0604030504040204" pitchFamily="34" charset="0"/>
                  <a:ea typeface="Verdana" panose="020B0604030504040204" pitchFamily="34" charset="0"/>
                  <a:sym typeface="Titillium Web SemiBold"/>
                </a:rPr>
                <a:t>Belangrijkste Partners</a:t>
              </a:r>
            </a:p>
            <a:p>
              <a:endParaRPr lang="nl" sz="1000" dirty="0">
                <a:solidFill>
                  <a:schemeClr val="accent2"/>
                </a:solidFill>
                <a:latin typeface="Verdana" panose="020B0604030504040204" pitchFamily="34" charset="0"/>
                <a:ea typeface="Verdana" panose="020B0604030504040204" pitchFamily="34" charset="0"/>
                <a:sym typeface="Titillium Web SemiBold"/>
              </a:endParaRPr>
            </a:p>
          </p:txBody>
        </p:sp>
        <p:sp>
          <p:nvSpPr>
            <p:cNvPr id="11" name="Google Shape;587;p76">
              <a:extLst>
                <a:ext uri="{FF2B5EF4-FFF2-40B4-BE49-F238E27FC236}">
                  <a16:creationId xmlns:a16="http://schemas.microsoft.com/office/drawing/2014/main" id="{5CA9F894-2097-4C5F-AF3D-5367E3868697}"/>
                </a:ext>
              </a:extLst>
            </p:cNvPr>
            <p:cNvSpPr/>
            <p:nvPr/>
          </p:nvSpPr>
          <p:spPr>
            <a:xfrm>
              <a:off x="2551597" y="963972"/>
              <a:ext cx="2268000" cy="1710000"/>
            </a:xfrm>
            <a:prstGeom prst="rect">
              <a:avLst/>
            </a:prstGeom>
            <a:gradFill>
              <a:gsLst>
                <a:gs pos="71000">
                  <a:srgbClr val="80D8F8"/>
                </a:gs>
                <a:gs pos="43000">
                  <a:srgbClr val="80D8F8"/>
                </a:gs>
                <a:gs pos="0">
                  <a:srgbClr val="00B0F0"/>
                </a:gs>
                <a:gs pos="56000">
                  <a:schemeClr val="bg1"/>
                </a:gs>
                <a:gs pos="100000">
                  <a:srgbClr val="00B0F0"/>
                </a:gs>
              </a:gsLst>
              <a:lin ang="2700000" scaled="1"/>
            </a:gra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r>
                <a:rPr lang="nl-NL" sz="1400" dirty="0">
                  <a:solidFill>
                    <a:srgbClr val="005776"/>
                  </a:solidFill>
                  <a:latin typeface="Verdana" panose="020B0604030504040204" pitchFamily="34" charset="0"/>
                  <a:ea typeface="Verdana" panose="020B0604030504040204" pitchFamily="34" charset="0"/>
                  <a:sym typeface="Titillium Web"/>
                </a:rPr>
                <a:t>Hoofd Activiteiten</a:t>
              </a:r>
            </a:p>
            <a:p>
              <a:endParaRPr lang="nl-NL" sz="1000" dirty="0">
                <a:solidFill>
                  <a:srgbClr val="005776"/>
                </a:solidFill>
                <a:latin typeface="Verdana" panose="020B0604030504040204" pitchFamily="34" charset="0"/>
                <a:ea typeface="Verdana" panose="020B0604030504040204" pitchFamily="34" charset="0"/>
                <a:sym typeface="Titillium Web"/>
              </a:endParaRPr>
            </a:p>
            <a:p>
              <a:endParaRPr lang="en-US" sz="1200" dirty="0">
                <a:solidFill>
                  <a:srgbClr val="005776"/>
                </a:solidFill>
                <a:latin typeface="Bahnschrift" panose="020B0502040204020203" pitchFamily="34" charset="0"/>
                <a:sym typeface="Titillium Web"/>
              </a:endParaRPr>
            </a:p>
          </p:txBody>
        </p:sp>
        <p:sp>
          <p:nvSpPr>
            <p:cNvPr id="12" name="Google Shape;586;p76">
              <a:extLst>
                <a:ext uri="{FF2B5EF4-FFF2-40B4-BE49-F238E27FC236}">
                  <a16:creationId xmlns:a16="http://schemas.microsoft.com/office/drawing/2014/main" id="{D8DFB020-4C76-4BAE-BDD2-87E77767E50D}"/>
                </a:ext>
              </a:extLst>
            </p:cNvPr>
            <p:cNvSpPr/>
            <p:nvPr/>
          </p:nvSpPr>
          <p:spPr>
            <a:xfrm>
              <a:off x="2551597" y="2734180"/>
              <a:ext cx="2268000" cy="1710000"/>
            </a:xfrm>
            <a:prstGeom prst="rect">
              <a:avLst/>
            </a:prstGeom>
            <a:gradFill>
              <a:gsLst>
                <a:gs pos="72000">
                  <a:srgbClr val="FFF0C0"/>
                </a:gs>
                <a:gs pos="45000">
                  <a:srgbClr val="FFE080"/>
                </a:gs>
                <a:gs pos="0">
                  <a:srgbClr val="FFC000"/>
                </a:gs>
                <a:gs pos="56000">
                  <a:schemeClr val="bg1"/>
                </a:gs>
                <a:gs pos="100000">
                  <a:srgbClr val="FFC000"/>
                </a:gs>
              </a:gsLst>
              <a:lin ang="2700000" scaled="1"/>
            </a:gradFill>
            <a:ln w="381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sz="1400" dirty="0">
                  <a:solidFill>
                    <a:srgbClr val="B48900"/>
                  </a:solidFill>
                  <a:latin typeface="Verdana" panose="020B0604030504040204" pitchFamily="34" charset="0"/>
                  <a:ea typeface="Verdana" panose="020B0604030504040204" pitchFamily="34" charset="0"/>
                  <a:sym typeface="Titillium Web SemiBold"/>
                </a:rPr>
                <a:t>Sleutel Resources</a:t>
              </a:r>
            </a:p>
            <a:p>
              <a:endParaRPr lang="nl" sz="1000" dirty="0">
                <a:solidFill>
                  <a:srgbClr val="B48900"/>
                </a:solidFill>
                <a:latin typeface="Verdana" panose="020B0604030504040204" pitchFamily="34" charset="0"/>
                <a:ea typeface="Verdana" panose="020B0604030504040204" pitchFamily="34" charset="0"/>
                <a:sym typeface="Titillium Web SemiBold"/>
              </a:endParaRPr>
            </a:p>
          </p:txBody>
        </p:sp>
        <p:sp>
          <p:nvSpPr>
            <p:cNvPr id="13" name="Google Shape;584;p76">
              <a:extLst>
                <a:ext uri="{FF2B5EF4-FFF2-40B4-BE49-F238E27FC236}">
                  <a16:creationId xmlns:a16="http://schemas.microsoft.com/office/drawing/2014/main" id="{E5E7FC38-AB89-43A9-B4BC-7BFE477A1F4D}"/>
                </a:ext>
              </a:extLst>
            </p:cNvPr>
            <p:cNvSpPr/>
            <p:nvPr/>
          </p:nvSpPr>
          <p:spPr>
            <a:xfrm>
              <a:off x="4892069" y="960803"/>
              <a:ext cx="2268000" cy="3485329"/>
            </a:xfrm>
            <a:prstGeom prst="rect">
              <a:avLst/>
            </a:prstGeom>
            <a:gradFill flip="none" rotWithShape="1">
              <a:gsLst>
                <a:gs pos="70000">
                  <a:srgbClr val="E4F4D4"/>
                </a:gs>
                <a:gs pos="39000">
                  <a:srgbClr val="C9E8A8"/>
                </a:gs>
                <a:gs pos="0">
                  <a:srgbClr val="92D050"/>
                </a:gs>
                <a:gs pos="56000">
                  <a:schemeClr val="bg1"/>
                </a:gs>
                <a:gs pos="100000">
                  <a:srgbClr val="92D050"/>
                </a:gs>
              </a:gsLst>
              <a:lin ang="2700000" scaled="1"/>
              <a:tileRect/>
            </a:gradFill>
            <a:ln w="38100">
              <a:solidFill>
                <a:srgbClr val="25390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sz="1400" dirty="0">
                  <a:solidFill>
                    <a:srgbClr val="273C10"/>
                  </a:solidFill>
                  <a:latin typeface="Verdana" panose="020B0604030504040204" pitchFamily="34" charset="0"/>
                  <a:ea typeface="Verdana" panose="020B0604030504040204" pitchFamily="34" charset="0"/>
                  <a:sym typeface="Titillium Web SemiBold"/>
                </a:rPr>
                <a:t>Waarde Propositie</a:t>
              </a:r>
            </a:p>
            <a:p>
              <a:endParaRPr lang="nl" sz="1000" dirty="0">
                <a:solidFill>
                  <a:srgbClr val="273C10"/>
                </a:solidFill>
                <a:latin typeface="Verdana" panose="020B0604030504040204" pitchFamily="34" charset="0"/>
                <a:ea typeface="Verdana" panose="020B0604030504040204" pitchFamily="34" charset="0"/>
                <a:sym typeface="Titillium Web SemiBold"/>
              </a:endParaRPr>
            </a:p>
          </p:txBody>
        </p:sp>
        <p:sp>
          <p:nvSpPr>
            <p:cNvPr id="14" name="Google Shape;587;p76">
              <a:extLst>
                <a:ext uri="{FF2B5EF4-FFF2-40B4-BE49-F238E27FC236}">
                  <a16:creationId xmlns:a16="http://schemas.microsoft.com/office/drawing/2014/main" id="{FED04D01-5A5B-4EEF-8AB9-C9A00DD81401}"/>
                </a:ext>
              </a:extLst>
            </p:cNvPr>
            <p:cNvSpPr/>
            <p:nvPr/>
          </p:nvSpPr>
          <p:spPr>
            <a:xfrm>
              <a:off x="7232541" y="958851"/>
              <a:ext cx="2268000" cy="1710000"/>
            </a:xfrm>
            <a:prstGeom prst="rect">
              <a:avLst/>
            </a:prstGeom>
            <a:gradFill>
              <a:gsLst>
                <a:gs pos="66000">
                  <a:srgbClr val="DCCCE8"/>
                </a:gs>
                <a:gs pos="39000">
                  <a:srgbClr val="B898D0"/>
                </a:gs>
                <a:gs pos="0">
                  <a:srgbClr val="7030A0"/>
                </a:gs>
                <a:gs pos="56000">
                  <a:schemeClr val="bg1"/>
                </a:gs>
                <a:gs pos="100000">
                  <a:srgbClr val="7030A0"/>
                </a:gs>
              </a:gsLst>
              <a:lin ang="2700000" scaled="1"/>
            </a:gradFill>
            <a:ln w="38100">
              <a:solidFill>
                <a:srgbClr val="70319F"/>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lstStyle/>
            <a:p>
              <a:r>
                <a:rPr lang="nl-NL" sz="1400" dirty="0">
                  <a:solidFill>
                    <a:srgbClr val="401C58"/>
                  </a:solidFill>
                  <a:latin typeface="Verdana" panose="020B0604030504040204" pitchFamily="34" charset="0"/>
                  <a:ea typeface="Verdana" panose="020B0604030504040204" pitchFamily="34" charset="0"/>
                  <a:sym typeface="Titillium Web"/>
                </a:rPr>
                <a:t>Klant Relaties</a:t>
              </a:r>
            </a:p>
            <a:p>
              <a:endParaRPr lang="en-US" sz="1000" dirty="0">
                <a:solidFill>
                  <a:srgbClr val="401C58"/>
                </a:solidFill>
                <a:latin typeface="Verdana" panose="020B0604030504040204" pitchFamily="34" charset="0"/>
                <a:ea typeface="Verdana" panose="020B0604030504040204" pitchFamily="34" charset="0"/>
                <a:sym typeface="Titillium Web"/>
              </a:endParaRPr>
            </a:p>
            <a:p>
              <a:endParaRPr lang="en-US" sz="1200" dirty="0">
                <a:solidFill>
                  <a:srgbClr val="401C58"/>
                </a:solidFill>
                <a:latin typeface="Bahnschrift" panose="020B0502040204020203" pitchFamily="34" charset="0"/>
                <a:sym typeface="Titillium Web"/>
              </a:endParaRPr>
            </a:p>
          </p:txBody>
        </p:sp>
        <p:sp>
          <p:nvSpPr>
            <p:cNvPr id="15" name="Google Shape;591;p76">
              <a:extLst>
                <a:ext uri="{FF2B5EF4-FFF2-40B4-BE49-F238E27FC236}">
                  <a16:creationId xmlns:a16="http://schemas.microsoft.com/office/drawing/2014/main" id="{EDC990B7-AAE3-4C3D-A893-E0819366D2ED}"/>
                </a:ext>
              </a:extLst>
            </p:cNvPr>
            <p:cNvSpPr txBox="1"/>
            <p:nvPr/>
          </p:nvSpPr>
          <p:spPr>
            <a:xfrm>
              <a:off x="9573013" y="958851"/>
              <a:ext cx="2204778" cy="3485328"/>
            </a:xfrm>
            <a:prstGeom prst="rect">
              <a:avLst/>
            </a:prstGeom>
            <a:gradFill>
              <a:gsLst>
                <a:gs pos="0">
                  <a:srgbClr val="CC3300"/>
                </a:gs>
                <a:gs pos="56000">
                  <a:schemeClr val="bg1"/>
                </a:gs>
                <a:gs pos="100000">
                  <a:srgbClr val="CC3300"/>
                </a:gs>
              </a:gsLst>
              <a:lin ang="2700000" scaled="1"/>
            </a:gradFill>
            <a:ln w="3810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lstStyle>
              <a:defPPr>
                <a:defRPr lang="nl-NL"/>
              </a:defPPr>
              <a:lvl1pPr algn="ctr">
                <a:defRPr>
                  <a:solidFill>
                    <a:srgbClr val="C00000"/>
                  </a:solidFill>
                  <a:latin typeface="Bahnschrift" panose="020B05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nl" sz="1400" dirty="0">
                  <a:solidFill>
                    <a:srgbClr val="CC3300"/>
                  </a:solidFill>
                  <a:latin typeface="Verdana" panose="020B0604030504040204" pitchFamily="34" charset="0"/>
                  <a:ea typeface="Verdana" panose="020B0604030504040204" pitchFamily="34" charset="0"/>
                  <a:sym typeface="Titillium Web"/>
                </a:rPr>
                <a:t>Klant Segmenten</a:t>
              </a:r>
            </a:p>
            <a:p>
              <a:pPr algn="l"/>
              <a:endParaRPr lang="nl" sz="1000" dirty="0">
                <a:solidFill>
                  <a:srgbClr val="CC3300"/>
                </a:solidFill>
                <a:latin typeface="Verdana" panose="020B0604030504040204" pitchFamily="34" charset="0"/>
                <a:ea typeface="Verdana" panose="020B0604030504040204" pitchFamily="34" charset="0"/>
                <a:sym typeface="Titillium Web"/>
              </a:endParaRPr>
            </a:p>
            <a:p>
              <a:pPr algn="l"/>
              <a:endParaRPr sz="1200" dirty="0">
                <a:solidFill>
                  <a:srgbClr val="CC3300"/>
                </a:solidFill>
                <a:sym typeface="Titillium Web"/>
              </a:endParaRPr>
            </a:p>
          </p:txBody>
        </p:sp>
        <p:sp>
          <p:nvSpPr>
            <p:cNvPr id="16" name="Google Shape;591;p76">
              <a:extLst>
                <a:ext uri="{FF2B5EF4-FFF2-40B4-BE49-F238E27FC236}">
                  <a16:creationId xmlns:a16="http://schemas.microsoft.com/office/drawing/2014/main" id="{668F3E36-B032-47BD-AA60-A8158F5EA664}"/>
                </a:ext>
              </a:extLst>
            </p:cNvPr>
            <p:cNvSpPr txBox="1"/>
            <p:nvPr/>
          </p:nvSpPr>
          <p:spPr>
            <a:xfrm>
              <a:off x="6185894" y="4520886"/>
              <a:ext cx="5591897" cy="1986117"/>
            </a:xfrm>
            <a:prstGeom prst="rect">
              <a:avLst/>
            </a:prstGeom>
            <a:gradFill>
              <a:gsLst>
                <a:gs pos="81000">
                  <a:srgbClr val="969696"/>
                </a:gs>
                <a:gs pos="23000">
                  <a:srgbClr val="969696"/>
                </a:gs>
                <a:gs pos="0">
                  <a:srgbClr val="666699"/>
                </a:gs>
                <a:gs pos="56000">
                  <a:schemeClr val="bg1"/>
                </a:gs>
                <a:gs pos="100000">
                  <a:srgbClr val="666699"/>
                </a:gs>
              </a:gsLst>
              <a:lin ang="2700000" scaled="1"/>
            </a:gradFill>
            <a:ln w="38100">
              <a:solidFill>
                <a:srgbClr val="6666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nl-NL"/>
              </a:defPPr>
              <a:lvl1pPr>
                <a:defRPr>
                  <a:solidFill>
                    <a:srgbClr val="B489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nl" sz="1400" dirty="0">
                  <a:solidFill>
                    <a:schemeClr val="tx1"/>
                  </a:solidFill>
                  <a:latin typeface="Verdana" panose="020B0604030504040204" pitchFamily="34" charset="0"/>
                  <a:ea typeface="Verdana" panose="020B0604030504040204" pitchFamily="34" charset="0"/>
                  <a:sym typeface="Titillium Web"/>
                </a:rPr>
                <a:t>Inkomsten Stromen</a:t>
              </a:r>
            </a:p>
            <a:p>
              <a:endParaRPr lang="nl" sz="1000" dirty="0">
                <a:solidFill>
                  <a:schemeClr val="tx1"/>
                </a:solidFill>
                <a:latin typeface="Verdana" panose="020B0604030504040204" pitchFamily="34" charset="0"/>
                <a:ea typeface="Verdana" panose="020B0604030504040204" pitchFamily="34" charset="0"/>
                <a:sym typeface="Titillium Web"/>
              </a:endParaRPr>
            </a:p>
          </p:txBody>
        </p:sp>
        <p:sp>
          <p:nvSpPr>
            <p:cNvPr id="17" name="Google Shape;586;p76">
              <a:extLst>
                <a:ext uri="{FF2B5EF4-FFF2-40B4-BE49-F238E27FC236}">
                  <a16:creationId xmlns:a16="http://schemas.microsoft.com/office/drawing/2014/main" id="{831AB99B-0825-4A9A-B344-0FB93CD80908}"/>
                </a:ext>
              </a:extLst>
            </p:cNvPr>
            <p:cNvSpPr/>
            <p:nvPr/>
          </p:nvSpPr>
          <p:spPr>
            <a:xfrm>
              <a:off x="7232541" y="2743605"/>
              <a:ext cx="2268000" cy="1710000"/>
            </a:xfrm>
            <a:prstGeom prst="rect">
              <a:avLst/>
            </a:prstGeom>
            <a:gradFill>
              <a:gsLst>
                <a:gs pos="72000">
                  <a:srgbClr val="FFCCCC"/>
                </a:gs>
                <a:gs pos="45000">
                  <a:srgbClr val="FFCCCC"/>
                </a:gs>
                <a:gs pos="0">
                  <a:srgbClr val="FF9999"/>
                </a:gs>
                <a:gs pos="56000">
                  <a:schemeClr val="bg1"/>
                </a:gs>
                <a:gs pos="100000">
                  <a:srgbClr val="FF9999"/>
                </a:gs>
              </a:gsLst>
              <a:lin ang="2700000" scaled="1"/>
            </a:gradFill>
            <a:ln w="381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sz="1400" dirty="0">
                  <a:solidFill>
                    <a:srgbClr val="FF6699"/>
                  </a:solidFill>
                  <a:latin typeface="Verdana" panose="020B0604030504040204" pitchFamily="34" charset="0"/>
                  <a:ea typeface="Verdana" panose="020B0604030504040204" pitchFamily="34" charset="0"/>
                  <a:sym typeface="Titillium Web SemiBold"/>
                </a:rPr>
                <a:t>Kanalen</a:t>
              </a:r>
            </a:p>
            <a:p>
              <a:endParaRPr lang="nl" sz="1000" dirty="0">
                <a:solidFill>
                  <a:srgbClr val="FF6699"/>
                </a:solidFill>
                <a:latin typeface="Verdana" panose="020B0604030504040204" pitchFamily="34" charset="0"/>
                <a:ea typeface="Verdana" panose="020B0604030504040204" pitchFamily="34" charset="0"/>
                <a:sym typeface="Titillium Web SemiBold"/>
              </a:endParaRPr>
            </a:p>
            <a:p>
              <a:endParaRPr lang="nl" sz="1200" dirty="0">
                <a:solidFill>
                  <a:srgbClr val="FF6699"/>
                </a:solidFill>
                <a:sym typeface="Titillium Web SemiBold"/>
              </a:endParaRPr>
            </a:p>
            <a:p>
              <a:endParaRPr sz="1200" dirty="0">
                <a:solidFill>
                  <a:srgbClr val="B48900"/>
                </a:solidFill>
                <a:sym typeface="Titillium Web"/>
              </a:endParaRPr>
            </a:p>
          </p:txBody>
        </p:sp>
        <p:sp>
          <p:nvSpPr>
            <p:cNvPr id="18" name="Google Shape;584;p76">
              <a:extLst>
                <a:ext uri="{FF2B5EF4-FFF2-40B4-BE49-F238E27FC236}">
                  <a16:creationId xmlns:a16="http://schemas.microsoft.com/office/drawing/2014/main" id="{22F6A414-7B4F-40BB-85BF-F7CB26F7B402}"/>
                </a:ext>
              </a:extLst>
            </p:cNvPr>
            <p:cNvSpPr/>
            <p:nvPr/>
          </p:nvSpPr>
          <p:spPr>
            <a:xfrm>
              <a:off x="201600" y="4524375"/>
              <a:ext cx="5894400" cy="1966129"/>
            </a:xfrm>
            <a:prstGeom prst="rect">
              <a:avLst/>
            </a:prstGeom>
            <a:gradFill flip="none" rotWithShape="1">
              <a:gsLst>
                <a:gs pos="70000">
                  <a:srgbClr val="CCFFFF"/>
                </a:gs>
                <a:gs pos="39000">
                  <a:srgbClr val="CCFFFF"/>
                </a:gs>
                <a:gs pos="0">
                  <a:srgbClr val="33CCCC"/>
                </a:gs>
                <a:gs pos="56000">
                  <a:schemeClr val="bg1"/>
                </a:gs>
                <a:gs pos="100000">
                  <a:srgbClr val="33CCCC"/>
                </a:gs>
              </a:gsLst>
              <a:lin ang="2700000" scaled="1"/>
              <a:tileRect/>
            </a:gradFill>
            <a:ln w="38100">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sz="1400" dirty="0">
                  <a:solidFill>
                    <a:srgbClr val="0099CC"/>
                  </a:solidFill>
                  <a:latin typeface="Verdana" panose="020B0604030504040204" pitchFamily="34" charset="0"/>
                  <a:ea typeface="Verdana" panose="020B0604030504040204" pitchFamily="34" charset="0"/>
                  <a:sym typeface="Titillium Web SemiBold"/>
                </a:rPr>
                <a:t>Kosten Structuur</a:t>
              </a:r>
            </a:p>
            <a:p>
              <a:endParaRPr lang="nl" sz="1000" dirty="0">
                <a:solidFill>
                  <a:srgbClr val="0099CC"/>
                </a:solidFill>
                <a:latin typeface="Verdana" panose="020B0604030504040204" pitchFamily="34" charset="0"/>
                <a:ea typeface="Verdana" panose="020B0604030504040204" pitchFamily="34" charset="0"/>
                <a:sym typeface="Titillium Web SemiBold"/>
              </a:endParaRPr>
            </a:p>
          </p:txBody>
        </p:sp>
      </p:grpSp>
      <p:sp>
        <p:nvSpPr>
          <p:cNvPr id="19" name="Tekstvak 18">
            <a:extLst>
              <a:ext uri="{FF2B5EF4-FFF2-40B4-BE49-F238E27FC236}">
                <a16:creationId xmlns:a16="http://schemas.microsoft.com/office/drawing/2014/main" id="{74D0D2BA-D5F6-4884-8D42-0EB0E7C06043}"/>
              </a:ext>
            </a:extLst>
          </p:cNvPr>
          <p:cNvSpPr txBox="1"/>
          <p:nvPr/>
        </p:nvSpPr>
        <p:spPr>
          <a:xfrm>
            <a:off x="9826753" y="6568838"/>
            <a:ext cx="2075078" cy="215444"/>
          </a:xfrm>
          <a:prstGeom prst="rect">
            <a:avLst/>
          </a:prstGeom>
          <a:noFill/>
        </p:spPr>
        <p:txBody>
          <a:bodyPr wrap="square">
            <a:spAutoFit/>
          </a:bodyPr>
          <a:lstStyle/>
          <a:p>
            <a:r>
              <a:rPr lang="en-US" sz="800" dirty="0">
                <a:latin typeface="Verdana" panose="020B0604030504040204" pitchFamily="34" charset="0"/>
                <a:ea typeface="Verdana" panose="020B0604030504040204" pitchFamily="34" charset="0"/>
                <a:hlinkClick r:id="rId2"/>
              </a:rPr>
              <a:t>https://www.redharbour.nl/BMC-NL/</a:t>
            </a:r>
            <a:endParaRPr lang="en-US" sz="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594096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980514DD-9F9C-46B9-AB72-C368568865EC}"/>
              </a:ext>
            </a:extLst>
          </p:cNvPr>
          <p:cNvSpPr>
            <a:spLocks noGrp="1"/>
          </p:cNvSpPr>
          <p:nvPr>
            <p:ph type="dt" sz="half" idx="10"/>
          </p:nvPr>
        </p:nvSpPr>
        <p:spPr/>
        <p:txBody>
          <a:bodyPr/>
          <a:lstStyle/>
          <a:p>
            <a:fld id="{39337068-D56B-40CA-9C95-9B8F8F028145}" type="datetime1">
              <a:rPr lang="nl-NL" smtClean="0"/>
              <a:pPr/>
              <a:t>5-8-2021</a:t>
            </a:fld>
            <a:endParaRPr lang="nl-NL" sz="600" dirty="0"/>
          </a:p>
        </p:txBody>
      </p:sp>
      <p:sp>
        <p:nvSpPr>
          <p:cNvPr id="5" name="Tijdelijke aanduiding voor voettekst 4">
            <a:extLst>
              <a:ext uri="{FF2B5EF4-FFF2-40B4-BE49-F238E27FC236}">
                <a16:creationId xmlns:a16="http://schemas.microsoft.com/office/drawing/2014/main" id="{FBBF8D11-2C26-41B2-8D2F-17446E567C00}"/>
              </a:ext>
            </a:extLst>
          </p:cNvPr>
          <p:cNvSpPr>
            <a:spLocks noGrp="1"/>
          </p:cNvSpPr>
          <p:nvPr>
            <p:ph type="ftr" sz="quarter" idx="11"/>
          </p:nvPr>
        </p:nvSpPr>
        <p:spPr/>
        <p:txBody>
          <a:bodyPr/>
          <a:lstStyle/>
          <a:p>
            <a:r>
              <a:rPr lang="nl-NL"/>
              <a:t>Hans Rood</a:t>
            </a:r>
            <a:endParaRPr lang="nl-NL" sz="600" dirty="0"/>
          </a:p>
        </p:txBody>
      </p:sp>
      <p:sp>
        <p:nvSpPr>
          <p:cNvPr id="6" name="Tijdelijke aanduiding voor dianummer 5">
            <a:extLst>
              <a:ext uri="{FF2B5EF4-FFF2-40B4-BE49-F238E27FC236}">
                <a16:creationId xmlns:a16="http://schemas.microsoft.com/office/drawing/2014/main" id="{E8F8F86B-FF93-464B-9988-E0164A2D7451}"/>
              </a:ext>
            </a:extLst>
          </p:cNvPr>
          <p:cNvSpPr>
            <a:spLocks noGrp="1"/>
          </p:cNvSpPr>
          <p:nvPr>
            <p:ph type="sldNum" sz="quarter" idx="12"/>
          </p:nvPr>
        </p:nvSpPr>
        <p:spPr/>
        <p:txBody>
          <a:bodyPr/>
          <a:lstStyle/>
          <a:p>
            <a:fld id="{831AE655-56B5-435B-AFB6-0B3A35B77F17}" type="slidenum">
              <a:rPr lang="nl-NL" smtClean="0"/>
              <a:pPr/>
              <a:t>3</a:t>
            </a:fld>
            <a:endParaRPr lang="nl-NL" sz="600" dirty="0"/>
          </a:p>
        </p:txBody>
      </p:sp>
      <p:sp>
        <p:nvSpPr>
          <p:cNvPr id="9" name="Tekstvak 8">
            <a:extLst>
              <a:ext uri="{FF2B5EF4-FFF2-40B4-BE49-F238E27FC236}">
                <a16:creationId xmlns:a16="http://schemas.microsoft.com/office/drawing/2014/main" id="{F7648E51-3598-4D2B-AF32-E6CD3FCCBC07}"/>
              </a:ext>
            </a:extLst>
          </p:cNvPr>
          <p:cNvSpPr txBox="1"/>
          <p:nvPr/>
        </p:nvSpPr>
        <p:spPr>
          <a:xfrm>
            <a:off x="423026" y="95069"/>
            <a:ext cx="8324973" cy="830997"/>
          </a:xfrm>
          <a:prstGeom prst="rect">
            <a:avLst/>
          </a:prstGeom>
          <a:noFill/>
        </p:spPr>
        <p:txBody>
          <a:bodyPr wrap="square" rtlCol="0">
            <a:spAutoFit/>
          </a:bodyPr>
          <a:lstStyle/>
          <a:p>
            <a:r>
              <a:rPr lang="nl-NL" sz="4800" dirty="0">
                <a:solidFill>
                  <a:srgbClr val="4472C4"/>
                </a:solidFill>
              </a:rPr>
              <a:t>Innovatie Matrix &lt;onderwerp&gt;</a:t>
            </a:r>
          </a:p>
        </p:txBody>
      </p:sp>
      <p:grpSp>
        <p:nvGrpSpPr>
          <p:cNvPr id="2" name="Groep 1">
            <a:extLst>
              <a:ext uri="{FF2B5EF4-FFF2-40B4-BE49-F238E27FC236}">
                <a16:creationId xmlns:a16="http://schemas.microsoft.com/office/drawing/2014/main" id="{1508A694-D5FD-4C3A-8BDE-28C1992BA410}"/>
              </a:ext>
            </a:extLst>
          </p:cNvPr>
          <p:cNvGrpSpPr/>
          <p:nvPr/>
        </p:nvGrpSpPr>
        <p:grpSpPr>
          <a:xfrm>
            <a:off x="479016" y="945217"/>
            <a:ext cx="11302957" cy="5520911"/>
            <a:chOff x="479016" y="945217"/>
            <a:chExt cx="11302957" cy="5520911"/>
          </a:xfrm>
        </p:grpSpPr>
        <p:sp>
          <p:nvSpPr>
            <p:cNvPr id="7" name="Google Shape;520;p73">
              <a:extLst>
                <a:ext uri="{FF2B5EF4-FFF2-40B4-BE49-F238E27FC236}">
                  <a16:creationId xmlns:a16="http://schemas.microsoft.com/office/drawing/2014/main" id="{A610AE0F-DB78-433A-936F-9062F833423D}"/>
                </a:ext>
              </a:extLst>
            </p:cNvPr>
            <p:cNvSpPr/>
            <p:nvPr/>
          </p:nvSpPr>
          <p:spPr>
            <a:xfrm>
              <a:off x="479016" y="945217"/>
              <a:ext cx="5616000" cy="2724890"/>
            </a:xfrm>
            <a:prstGeom prst="rect">
              <a:avLst/>
            </a:prstGeom>
            <a:gradFill>
              <a:gsLst>
                <a:gs pos="71000">
                  <a:srgbClr val="80D8F8"/>
                </a:gs>
                <a:gs pos="43000">
                  <a:srgbClr val="80D8F8"/>
                </a:gs>
                <a:gs pos="0">
                  <a:srgbClr val="00B0F0"/>
                </a:gs>
                <a:gs pos="56000">
                  <a:schemeClr val="bg1"/>
                </a:gs>
                <a:gs pos="100000">
                  <a:srgbClr val="00B0F0"/>
                </a:gs>
              </a:gsLst>
              <a:lin ang="2700000" scaled="1"/>
            </a:gra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dirty="0">
                  <a:solidFill>
                    <a:srgbClr val="005776"/>
                  </a:solidFill>
                  <a:latin typeface="Verdana" panose="020B0604030504040204" pitchFamily="34" charset="0"/>
                  <a:ea typeface="Verdana" panose="020B0604030504040204" pitchFamily="34" charset="0"/>
                  <a:sym typeface="Titillium Web SemiBold"/>
                </a:rPr>
                <a:t>Strategische Innovatie</a:t>
              </a:r>
            </a:p>
            <a:p>
              <a:endParaRPr lang="nl" sz="800" dirty="0">
                <a:solidFill>
                  <a:srgbClr val="005776"/>
                </a:solidFill>
                <a:sym typeface="Titillium Web SemiBold"/>
              </a:endParaRPr>
            </a:p>
          </p:txBody>
        </p:sp>
        <p:sp>
          <p:nvSpPr>
            <p:cNvPr id="8" name="Google Shape;519;p73">
              <a:extLst>
                <a:ext uri="{FF2B5EF4-FFF2-40B4-BE49-F238E27FC236}">
                  <a16:creationId xmlns:a16="http://schemas.microsoft.com/office/drawing/2014/main" id="{F69E98EF-F217-4FC8-8370-5EE976C46CA8}"/>
                </a:ext>
              </a:extLst>
            </p:cNvPr>
            <p:cNvSpPr/>
            <p:nvPr/>
          </p:nvSpPr>
          <p:spPr>
            <a:xfrm>
              <a:off x="6165973" y="952950"/>
              <a:ext cx="5616000" cy="2724890"/>
            </a:xfrm>
            <a:prstGeom prst="rect">
              <a:avLst/>
            </a:prstGeom>
            <a:gradFill>
              <a:gsLst>
                <a:gs pos="72000">
                  <a:srgbClr val="FFF0C0"/>
                </a:gs>
                <a:gs pos="45000">
                  <a:srgbClr val="FFE080"/>
                </a:gs>
                <a:gs pos="0">
                  <a:srgbClr val="FFC000"/>
                </a:gs>
                <a:gs pos="56000">
                  <a:schemeClr val="bg1"/>
                </a:gs>
                <a:gs pos="100000">
                  <a:srgbClr val="FFC000"/>
                </a:gs>
              </a:gsLst>
              <a:lin ang="2700000" scaled="1"/>
            </a:gradFill>
            <a:ln w="381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dirty="0">
                  <a:solidFill>
                    <a:srgbClr val="B48900"/>
                  </a:solidFill>
                  <a:latin typeface="Verdana" panose="020B0604030504040204" pitchFamily="34" charset="0"/>
                  <a:ea typeface="Verdana" panose="020B0604030504040204" pitchFamily="34" charset="0"/>
                  <a:sym typeface="Titillium Web"/>
                </a:rPr>
                <a:t>Radicale Innovatie</a:t>
              </a:r>
            </a:p>
            <a:p>
              <a:endParaRPr lang="nl-NL" sz="800" dirty="0">
                <a:solidFill>
                  <a:srgbClr val="B48900"/>
                </a:solidFill>
                <a:latin typeface="Verdana" panose="020B0604030504040204" pitchFamily="34" charset="0"/>
                <a:ea typeface="Verdana" panose="020B0604030504040204" pitchFamily="34" charset="0"/>
                <a:sym typeface="Titillium Web"/>
              </a:endParaRPr>
            </a:p>
          </p:txBody>
        </p:sp>
        <p:sp>
          <p:nvSpPr>
            <p:cNvPr id="10" name="Google Shape;519;p73">
              <a:extLst>
                <a:ext uri="{FF2B5EF4-FFF2-40B4-BE49-F238E27FC236}">
                  <a16:creationId xmlns:a16="http://schemas.microsoft.com/office/drawing/2014/main" id="{DE681BAB-F7F8-404A-8CDB-16F85612B3BE}"/>
                </a:ext>
              </a:extLst>
            </p:cNvPr>
            <p:cNvSpPr/>
            <p:nvPr/>
          </p:nvSpPr>
          <p:spPr>
            <a:xfrm>
              <a:off x="479016" y="3741238"/>
              <a:ext cx="5616000" cy="2724890"/>
            </a:xfrm>
            <a:prstGeom prst="rect">
              <a:avLst/>
            </a:prstGeom>
            <a:gradFill>
              <a:gsLst>
                <a:gs pos="66000">
                  <a:schemeClr val="accent2">
                    <a:lumMod val="20000"/>
                    <a:lumOff val="80000"/>
                  </a:schemeClr>
                </a:gs>
                <a:gs pos="39000">
                  <a:schemeClr val="accent2">
                    <a:lumMod val="20000"/>
                    <a:lumOff val="80000"/>
                  </a:schemeClr>
                </a:gs>
                <a:gs pos="0">
                  <a:schemeClr val="accent2"/>
                </a:gs>
                <a:gs pos="56000">
                  <a:schemeClr val="bg1"/>
                </a:gs>
                <a:gs pos="100000">
                  <a:schemeClr val="accent2"/>
                </a:gs>
              </a:gsLst>
              <a:lin ang="2700000" scaled="1"/>
            </a:gra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0000" rIns="0" rtlCol="0" anchor="t"/>
            <a:lstStyle/>
            <a:p>
              <a:r>
                <a:rPr lang="nl" dirty="0">
                  <a:solidFill>
                    <a:srgbClr val="FF6600"/>
                  </a:solidFill>
                  <a:latin typeface="Verdana" panose="020B0604030504040204" pitchFamily="34" charset="0"/>
                  <a:ea typeface="Verdana" panose="020B0604030504040204" pitchFamily="34" charset="0"/>
                  <a:sym typeface="Titillium Web SemiBold"/>
                </a:rPr>
                <a:t>Incrementele Innovatie</a:t>
              </a:r>
            </a:p>
            <a:p>
              <a:endParaRPr sz="800" dirty="0">
                <a:solidFill>
                  <a:srgbClr val="FF6600"/>
                </a:solidFill>
                <a:latin typeface="Verdana" panose="020B0604030504040204" pitchFamily="34" charset="0"/>
                <a:ea typeface="Verdana" panose="020B0604030504040204" pitchFamily="34" charset="0"/>
                <a:sym typeface="Titillium Web"/>
              </a:endParaRPr>
            </a:p>
            <a:p>
              <a:pPr algn="ctr"/>
              <a:endParaRPr dirty="0">
                <a:solidFill>
                  <a:schemeClr val="accent2"/>
                </a:solidFill>
                <a:latin typeface="Bahnschrift" panose="020B0502040204020203" pitchFamily="34" charset="0"/>
                <a:sym typeface="Titillium Web"/>
              </a:endParaRPr>
            </a:p>
          </p:txBody>
        </p:sp>
        <p:sp>
          <p:nvSpPr>
            <p:cNvPr id="11" name="Google Shape;519;p73">
              <a:extLst>
                <a:ext uri="{FF2B5EF4-FFF2-40B4-BE49-F238E27FC236}">
                  <a16:creationId xmlns:a16="http://schemas.microsoft.com/office/drawing/2014/main" id="{D8AA71BB-14EC-4D13-A6C5-0993ED28E0CC}"/>
                </a:ext>
              </a:extLst>
            </p:cNvPr>
            <p:cNvSpPr/>
            <p:nvPr/>
          </p:nvSpPr>
          <p:spPr>
            <a:xfrm>
              <a:off x="6165973" y="3741238"/>
              <a:ext cx="5616000" cy="2724890"/>
            </a:xfrm>
            <a:prstGeom prst="rect">
              <a:avLst/>
            </a:prstGeom>
            <a:gradFill flip="none" rotWithShape="1">
              <a:gsLst>
                <a:gs pos="70000">
                  <a:srgbClr val="E4F4D4"/>
                </a:gs>
                <a:gs pos="39000">
                  <a:srgbClr val="C9E8A8"/>
                </a:gs>
                <a:gs pos="0">
                  <a:srgbClr val="92D050"/>
                </a:gs>
                <a:gs pos="56000">
                  <a:schemeClr val="bg1"/>
                </a:gs>
                <a:gs pos="100000">
                  <a:srgbClr val="92D050"/>
                </a:gs>
              </a:gsLst>
              <a:lin ang="2700000" scaled="1"/>
              <a:tileRect/>
            </a:gradFill>
            <a:ln w="38100">
              <a:solidFill>
                <a:srgbClr val="25390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dirty="0">
                  <a:solidFill>
                    <a:srgbClr val="273C10"/>
                  </a:solidFill>
                  <a:latin typeface="Verdana" panose="020B0604030504040204" pitchFamily="34" charset="0"/>
                  <a:ea typeface="Verdana" panose="020B0604030504040204" pitchFamily="34" charset="0"/>
                  <a:sym typeface="Titillium Web"/>
                </a:rPr>
                <a:t>Disruptieve Innovatie</a:t>
              </a:r>
            </a:p>
            <a:p>
              <a:endParaRPr lang="nl-NL" sz="800" dirty="0">
                <a:solidFill>
                  <a:srgbClr val="273C10"/>
                </a:solidFill>
                <a:latin typeface="Verdana" panose="020B0604030504040204" pitchFamily="34" charset="0"/>
                <a:ea typeface="Verdana" panose="020B0604030504040204" pitchFamily="34" charset="0"/>
                <a:sym typeface="Titillium Web"/>
              </a:endParaRPr>
            </a:p>
          </p:txBody>
        </p:sp>
      </p:grpSp>
    </p:spTree>
    <p:extLst>
      <p:ext uri="{BB962C8B-B14F-4D97-AF65-F5344CB8AC3E}">
        <p14:creationId xmlns:p14="http://schemas.microsoft.com/office/powerpoint/2010/main" val="3088190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419;p70">
            <a:extLst>
              <a:ext uri="{FF2B5EF4-FFF2-40B4-BE49-F238E27FC236}">
                <a16:creationId xmlns:a16="http://schemas.microsoft.com/office/drawing/2014/main" id="{04CA585A-DC3D-436F-8CB9-A511AD8E7199}"/>
              </a:ext>
            </a:extLst>
          </p:cNvPr>
          <p:cNvSpPr txBox="1">
            <a:spLocks/>
          </p:cNvSpPr>
          <p:nvPr/>
        </p:nvSpPr>
        <p:spPr>
          <a:xfrm>
            <a:off x="203232" y="69385"/>
            <a:ext cx="11894138" cy="763600"/>
          </a:xfrm>
          <a:prstGeom prst="rect">
            <a:avLst/>
          </a:prstGeom>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rgbClr val="C00000"/>
                </a:solidFill>
                <a:latin typeface="+mn-lt"/>
                <a:ea typeface="+mj-ea"/>
                <a:cs typeface="+mj-cs"/>
              </a:defRPr>
            </a:lvl1pPr>
          </a:lstStyle>
          <a:p>
            <a:r>
              <a:rPr lang="nl-NL" dirty="0">
                <a:solidFill>
                  <a:srgbClr val="4472C4"/>
                </a:solidFill>
                <a:latin typeface="Open Sans" panose="020B0606030504020204" pitchFamily="34" charset="0"/>
                <a:ea typeface="Open Sans" panose="020B0606030504020204" pitchFamily="34" charset="0"/>
                <a:cs typeface="Open Sans" panose="020B0606030504020204" pitchFamily="34" charset="0"/>
              </a:rPr>
              <a:t>Investeerders</a:t>
            </a:r>
            <a:r>
              <a:rPr lang="en-US" dirty="0">
                <a:solidFill>
                  <a:srgbClr val="4472C4"/>
                </a:solidFill>
                <a:latin typeface="Open Sans" panose="020B0606030504020204" pitchFamily="34" charset="0"/>
                <a:ea typeface="Open Sans" panose="020B0606030504020204" pitchFamily="34" charset="0"/>
                <a:cs typeface="Open Sans" panose="020B0606030504020204" pitchFamily="34" charset="0"/>
              </a:rPr>
              <a:t> Pitch Canvas &lt;</a:t>
            </a:r>
            <a:r>
              <a:rPr lang="nl-NL" dirty="0">
                <a:solidFill>
                  <a:srgbClr val="4472C4"/>
                </a:solidFill>
                <a:latin typeface="Open Sans" panose="020B0606030504020204" pitchFamily="34" charset="0"/>
                <a:ea typeface="Open Sans" panose="020B0606030504020204" pitchFamily="34" charset="0"/>
                <a:cs typeface="Open Sans" panose="020B0606030504020204" pitchFamily="34" charset="0"/>
              </a:rPr>
              <a:t>bedrijf</a:t>
            </a:r>
            <a:r>
              <a:rPr lang="en-US" dirty="0">
                <a:solidFill>
                  <a:srgbClr val="4472C4"/>
                </a:solidFill>
                <a:latin typeface="Open Sans" panose="020B0606030504020204" pitchFamily="34" charset="0"/>
                <a:ea typeface="Open Sans" panose="020B0606030504020204" pitchFamily="34" charset="0"/>
                <a:cs typeface="Open Sans" panose="020B0606030504020204" pitchFamily="34" charset="0"/>
              </a:rPr>
              <a:t>&gt;</a:t>
            </a:r>
          </a:p>
        </p:txBody>
      </p:sp>
      <p:grpSp>
        <p:nvGrpSpPr>
          <p:cNvPr id="2" name="Groep 1">
            <a:extLst>
              <a:ext uri="{FF2B5EF4-FFF2-40B4-BE49-F238E27FC236}">
                <a16:creationId xmlns:a16="http://schemas.microsoft.com/office/drawing/2014/main" id="{28C6D62E-1AFF-4CC3-9478-4E8E4ACA7FE4}"/>
              </a:ext>
            </a:extLst>
          </p:cNvPr>
          <p:cNvGrpSpPr/>
          <p:nvPr/>
        </p:nvGrpSpPr>
        <p:grpSpPr>
          <a:xfrm>
            <a:off x="299918" y="953301"/>
            <a:ext cx="11576193" cy="5507707"/>
            <a:chOff x="299918" y="953301"/>
            <a:chExt cx="11576193" cy="5507707"/>
          </a:xfrm>
        </p:grpSpPr>
        <p:sp>
          <p:nvSpPr>
            <p:cNvPr id="7" name="Google Shape;584;p76">
              <a:extLst>
                <a:ext uri="{FF2B5EF4-FFF2-40B4-BE49-F238E27FC236}">
                  <a16:creationId xmlns:a16="http://schemas.microsoft.com/office/drawing/2014/main" id="{45C426FE-7026-4B50-9585-DB0AFED29AF2}"/>
                </a:ext>
              </a:extLst>
            </p:cNvPr>
            <p:cNvSpPr/>
            <p:nvPr/>
          </p:nvSpPr>
          <p:spPr>
            <a:xfrm>
              <a:off x="299920" y="953301"/>
              <a:ext cx="2268000" cy="3485328"/>
            </a:xfrm>
            <a:prstGeom prst="rect">
              <a:avLst/>
            </a:prstGeom>
            <a:gradFill>
              <a:gsLst>
                <a:gs pos="72000">
                  <a:srgbClr val="FFF0C0"/>
                </a:gs>
                <a:gs pos="45000">
                  <a:srgbClr val="FFE080"/>
                </a:gs>
                <a:gs pos="0">
                  <a:srgbClr val="FFC000"/>
                </a:gs>
                <a:gs pos="56000">
                  <a:schemeClr val="bg1"/>
                </a:gs>
                <a:gs pos="100000">
                  <a:srgbClr val="FFC000"/>
                </a:gs>
              </a:gsLst>
              <a:lin ang="2700000" scaled="1"/>
            </a:gradFill>
            <a:ln w="381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sz="1400" dirty="0">
                  <a:solidFill>
                    <a:srgbClr val="B48900"/>
                  </a:solidFill>
                  <a:latin typeface="Verdana" panose="020B0604030504040204" pitchFamily="34" charset="0"/>
                  <a:ea typeface="Verdana" panose="020B0604030504040204" pitchFamily="34" charset="0"/>
                  <a:sym typeface="Titillium Web SemiBold"/>
                </a:rPr>
                <a:t>Team Kwalificatie</a:t>
              </a:r>
            </a:p>
            <a:p>
              <a:endParaRPr lang="nl" sz="800" dirty="0">
                <a:solidFill>
                  <a:srgbClr val="B48900"/>
                </a:solidFill>
                <a:latin typeface="Verdana" panose="020B0604030504040204" pitchFamily="34" charset="0"/>
                <a:ea typeface="Verdana" panose="020B0604030504040204" pitchFamily="34" charset="0"/>
                <a:sym typeface="Titillium Web SemiBold"/>
              </a:endParaRPr>
            </a:p>
            <a:p>
              <a:endParaRPr lang="nl" dirty="0">
                <a:solidFill>
                  <a:srgbClr val="B48900"/>
                </a:solidFill>
                <a:sym typeface="Titillium Web SemiBold"/>
              </a:endParaRPr>
            </a:p>
          </p:txBody>
        </p:sp>
        <p:sp>
          <p:nvSpPr>
            <p:cNvPr id="8" name="Google Shape;587;p76">
              <a:extLst>
                <a:ext uri="{FF2B5EF4-FFF2-40B4-BE49-F238E27FC236}">
                  <a16:creationId xmlns:a16="http://schemas.microsoft.com/office/drawing/2014/main" id="{B9153636-030F-4DEC-9B53-CE83A3B93670}"/>
                </a:ext>
              </a:extLst>
            </p:cNvPr>
            <p:cNvSpPr/>
            <p:nvPr/>
          </p:nvSpPr>
          <p:spPr>
            <a:xfrm>
              <a:off x="4954016" y="953301"/>
              <a:ext cx="2268000" cy="1710000"/>
            </a:xfrm>
            <a:prstGeom prst="rect">
              <a:avLst/>
            </a:prstGeom>
            <a:gradFill>
              <a:gsLst>
                <a:gs pos="71000">
                  <a:srgbClr val="80D8F8"/>
                </a:gs>
                <a:gs pos="43000">
                  <a:srgbClr val="80D8F8"/>
                </a:gs>
                <a:gs pos="0">
                  <a:srgbClr val="00B0F0"/>
                </a:gs>
                <a:gs pos="56000">
                  <a:schemeClr val="bg1"/>
                </a:gs>
                <a:gs pos="100000">
                  <a:srgbClr val="00B0F0"/>
                </a:gs>
              </a:gsLst>
              <a:lin ang="2700000" scaled="1"/>
            </a:gra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solidFill>
                    <a:srgbClr val="005776"/>
                  </a:solidFill>
                  <a:latin typeface="Verdana" panose="020B0604030504040204" pitchFamily="34" charset="0"/>
                  <a:ea typeface="Verdana" panose="020B0604030504040204" pitchFamily="34" charset="0"/>
                  <a:sym typeface="Titillium Web"/>
                </a:rPr>
                <a:t>Track Record</a:t>
              </a:r>
            </a:p>
            <a:p>
              <a:endParaRPr lang="en-US" sz="800" dirty="0">
                <a:solidFill>
                  <a:srgbClr val="005776"/>
                </a:solidFill>
                <a:latin typeface="Verdana" panose="020B0604030504040204" pitchFamily="34" charset="0"/>
                <a:ea typeface="Verdana" panose="020B0604030504040204" pitchFamily="34" charset="0"/>
                <a:sym typeface="Titillium Web"/>
              </a:endParaRPr>
            </a:p>
            <a:p>
              <a:endParaRPr lang="en-US" dirty="0">
                <a:solidFill>
                  <a:srgbClr val="005776"/>
                </a:solidFill>
                <a:latin typeface="Bahnschrift" panose="020B0502040204020203" pitchFamily="34" charset="0"/>
                <a:sym typeface="Titillium Web"/>
              </a:endParaRPr>
            </a:p>
            <a:p>
              <a:endParaRPr lang="nl-NL" dirty="0">
                <a:solidFill>
                  <a:srgbClr val="005776"/>
                </a:solidFill>
                <a:latin typeface="Bahnschrift" panose="020B0502040204020203" pitchFamily="34" charset="0"/>
                <a:sym typeface="Titillium Web"/>
              </a:endParaRPr>
            </a:p>
            <a:p>
              <a:endParaRPr lang="en-US" sz="1200" dirty="0">
                <a:solidFill>
                  <a:srgbClr val="005776"/>
                </a:solidFill>
                <a:latin typeface="Bahnschrift" panose="020B0502040204020203" pitchFamily="34" charset="0"/>
                <a:sym typeface="Titillium Web"/>
              </a:endParaRPr>
            </a:p>
          </p:txBody>
        </p:sp>
        <p:sp>
          <p:nvSpPr>
            <p:cNvPr id="10" name="Google Shape;584;p76">
              <a:extLst>
                <a:ext uri="{FF2B5EF4-FFF2-40B4-BE49-F238E27FC236}">
                  <a16:creationId xmlns:a16="http://schemas.microsoft.com/office/drawing/2014/main" id="{CD7A465A-1E06-4DE8-ABC5-41E8239B82D8}"/>
                </a:ext>
              </a:extLst>
            </p:cNvPr>
            <p:cNvSpPr/>
            <p:nvPr/>
          </p:nvSpPr>
          <p:spPr>
            <a:xfrm>
              <a:off x="2626968" y="953301"/>
              <a:ext cx="2268000" cy="1710000"/>
            </a:xfrm>
            <a:prstGeom prst="rect">
              <a:avLst/>
            </a:prstGeom>
            <a:gradFill flip="none" rotWithShape="1">
              <a:gsLst>
                <a:gs pos="70000">
                  <a:srgbClr val="E4F4D4"/>
                </a:gs>
                <a:gs pos="39000">
                  <a:srgbClr val="C9E8A8"/>
                </a:gs>
                <a:gs pos="0">
                  <a:srgbClr val="92D050"/>
                </a:gs>
                <a:gs pos="56000">
                  <a:schemeClr val="bg1"/>
                </a:gs>
                <a:gs pos="100000">
                  <a:srgbClr val="92D050"/>
                </a:gs>
              </a:gsLst>
              <a:lin ang="2700000" scaled="1"/>
              <a:tileRect/>
            </a:gradFill>
            <a:ln w="38100">
              <a:solidFill>
                <a:srgbClr val="25390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sz="1400" dirty="0">
                  <a:solidFill>
                    <a:srgbClr val="273C10"/>
                  </a:solidFill>
                  <a:latin typeface="Verdana" panose="020B0604030504040204" pitchFamily="34" charset="0"/>
                  <a:ea typeface="Verdana" panose="020B0604030504040204" pitchFamily="34" charset="0"/>
                  <a:sym typeface="Titillium Web SemiBold"/>
                </a:rPr>
                <a:t>Waarde Propositie</a:t>
              </a:r>
            </a:p>
            <a:p>
              <a:endParaRPr lang="nl" sz="800" dirty="0">
                <a:solidFill>
                  <a:srgbClr val="273C10"/>
                </a:solidFill>
                <a:latin typeface="Verdana" panose="020B0604030504040204" pitchFamily="34" charset="0"/>
                <a:ea typeface="Verdana" panose="020B0604030504040204" pitchFamily="34" charset="0"/>
                <a:sym typeface="Titillium Web SemiBold"/>
              </a:endParaRPr>
            </a:p>
          </p:txBody>
        </p:sp>
        <p:sp>
          <p:nvSpPr>
            <p:cNvPr id="11" name="Google Shape;587;p76">
              <a:extLst>
                <a:ext uri="{FF2B5EF4-FFF2-40B4-BE49-F238E27FC236}">
                  <a16:creationId xmlns:a16="http://schemas.microsoft.com/office/drawing/2014/main" id="{FC6565D1-B249-4E5C-8794-BA3DBD5C769A}"/>
                </a:ext>
              </a:extLst>
            </p:cNvPr>
            <p:cNvSpPr/>
            <p:nvPr/>
          </p:nvSpPr>
          <p:spPr>
            <a:xfrm>
              <a:off x="9608111" y="964467"/>
              <a:ext cx="2268000" cy="1710000"/>
            </a:xfrm>
            <a:prstGeom prst="rect">
              <a:avLst/>
            </a:prstGeom>
            <a:gradFill>
              <a:gsLst>
                <a:gs pos="66000">
                  <a:srgbClr val="DCCCE8"/>
                </a:gs>
                <a:gs pos="39000">
                  <a:srgbClr val="B898D0"/>
                </a:gs>
                <a:gs pos="0">
                  <a:srgbClr val="7030A0"/>
                </a:gs>
                <a:gs pos="56000">
                  <a:schemeClr val="bg1"/>
                </a:gs>
                <a:gs pos="100000">
                  <a:srgbClr val="7030A0"/>
                </a:gs>
              </a:gsLst>
              <a:lin ang="2700000" scaled="1"/>
            </a:gradFill>
            <a:ln w="38100">
              <a:solidFill>
                <a:srgbClr val="70319F"/>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lstStyle/>
            <a:p>
              <a:r>
                <a:rPr lang="nl-NL" sz="1400" dirty="0">
                  <a:solidFill>
                    <a:srgbClr val="401C58"/>
                  </a:solidFill>
                  <a:latin typeface="Verdana" panose="020B0604030504040204" pitchFamily="34" charset="0"/>
                  <a:ea typeface="Verdana" panose="020B0604030504040204" pitchFamily="34" charset="0"/>
                  <a:sym typeface="Titillium Web"/>
                </a:rPr>
                <a:t>Markt</a:t>
              </a:r>
            </a:p>
            <a:p>
              <a:endParaRPr lang="nl-NL" sz="800" dirty="0">
                <a:solidFill>
                  <a:srgbClr val="401C58"/>
                </a:solidFill>
                <a:latin typeface="Verdana" panose="020B0604030504040204" pitchFamily="34" charset="0"/>
                <a:ea typeface="Verdana" panose="020B0604030504040204" pitchFamily="34" charset="0"/>
                <a:sym typeface="Titillium Web"/>
              </a:endParaRPr>
            </a:p>
            <a:p>
              <a:endParaRPr lang="en-US" sz="1200" dirty="0">
                <a:solidFill>
                  <a:srgbClr val="401C58"/>
                </a:solidFill>
                <a:latin typeface="Bahnschrift" panose="020B0502040204020203" pitchFamily="34" charset="0"/>
                <a:sym typeface="Titillium Web"/>
              </a:endParaRPr>
            </a:p>
          </p:txBody>
        </p:sp>
        <p:sp>
          <p:nvSpPr>
            <p:cNvPr id="12" name="Google Shape;591;p76">
              <a:extLst>
                <a:ext uri="{FF2B5EF4-FFF2-40B4-BE49-F238E27FC236}">
                  <a16:creationId xmlns:a16="http://schemas.microsoft.com/office/drawing/2014/main" id="{E28A8F0D-419E-4A6E-B46D-990B3D8DA15A}"/>
                </a:ext>
              </a:extLst>
            </p:cNvPr>
            <p:cNvSpPr txBox="1"/>
            <p:nvPr/>
          </p:nvSpPr>
          <p:spPr>
            <a:xfrm>
              <a:off x="7281064" y="956869"/>
              <a:ext cx="2268000" cy="1710000"/>
            </a:xfrm>
            <a:prstGeom prst="rect">
              <a:avLst/>
            </a:prstGeom>
            <a:gradFill>
              <a:gsLst>
                <a:gs pos="0">
                  <a:srgbClr val="CC3300"/>
                </a:gs>
                <a:gs pos="56000">
                  <a:schemeClr val="bg1"/>
                </a:gs>
                <a:gs pos="100000">
                  <a:srgbClr val="CC3300"/>
                </a:gs>
              </a:gsLst>
              <a:lin ang="2700000" scaled="1"/>
            </a:gradFill>
            <a:ln w="3810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lstStyle>
              <a:defPPr>
                <a:defRPr lang="nl-NL"/>
              </a:defPPr>
              <a:lvl1pPr algn="ctr">
                <a:defRPr>
                  <a:solidFill>
                    <a:srgbClr val="C00000"/>
                  </a:solidFill>
                  <a:latin typeface="Bahnschrift" panose="020B05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nl" sz="1400" dirty="0">
                  <a:solidFill>
                    <a:srgbClr val="CC3300"/>
                  </a:solidFill>
                  <a:latin typeface="Verdana" panose="020B0604030504040204" pitchFamily="34" charset="0"/>
                  <a:ea typeface="Verdana" panose="020B0604030504040204" pitchFamily="34" charset="0"/>
                  <a:sym typeface="Titillium Web"/>
                </a:rPr>
                <a:t>Klant Segmenten</a:t>
              </a:r>
            </a:p>
            <a:p>
              <a:pPr algn="l"/>
              <a:endParaRPr lang="nl" sz="800" dirty="0">
                <a:solidFill>
                  <a:srgbClr val="CC3300"/>
                </a:solidFill>
                <a:latin typeface="Verdana" panose="020B0604030504040204" pitchFamily="34" charset="0"/>
                <a:ea typeface="Verdana" panose="020B0604030504040204" pitchFamily="34" charset="0"/>
                <a:sym typeface="Titillium Web"/>
              </a:endParaRPr>
            </a:p>
            <a:p>
              <a:pPr algn="l"/>
              <a:endParaRPr sz="1200" dirty="0">
                <a:solidFill>
                  <a:srgbClr val="CC3300"/>
                </a:solidFill>
                <a:sym typeface="Titillium Web"/>
              </a:endParaRPr>
            </a:p>
          </p:txBody>
        </p:sp>
        <p:sp>
          <p:nvSpPr>
            <p:cNvPr id="13" name="Google Shape;591;p76">
              <a:extLst>
                <a:ext uri="{FF2B5EF4-FFF2-40B4-BE49-F238E27FC236}">
                  <a16:creationId xmlns:a16="http://schemas.microsoft.com/office/drawing/2014/main" id="{0D7E452C-79BE-487B-A556-CB6888A49BCE}"/>
                </a:ext>
              </a:extLst>
            </p:cNvPr>
            <p:cNvSpPr txBox="1"/>
            <p:nvPr/>
          </p:nvSpPr>
          <p:spPr>
            <a:xfrm>
              <a:off x="3210649" y="4494879"/>
              <a:ext cx="2844000" cy="1965600"/>
            </a:xfrm>
            <a:prstGeom prst="rect">
              <a:avLst/>
            </a:prstGeom>
            <a:gradFill>
              <a:gsLst>
                <a:gs pos="81000">
                  <a:srgbClr val="969696"/>
                </a:gs>
                <a:gs pos="23000">
                  <a:srgbClr val="969696"/>
                </a:gs>
                <a:gs pos="0">
                  <a:srgbClr val="666699"/>
                </a:gs>
                <a:gs pos="56000">
                  <a:schemeClr val="bg1"/>
                </a:gs>
                <a:gs pos="100000">
                  <a:srgbClr val="666699"/>
                </a:gs>
              </a:gsLst>
              <a:lin ang="2700000" scaled="1"/>
            </a:gradFill>
            <a:ln w="38100">
              <a:solidFill>
                <a:srgbClr val="6666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nl-NL"/>
              </a:defPPr>
              <a:lvl1pPr>
                <a:defRPr>
                  <a:solidFill>
                    <a:srgbClr val="B489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nl" sz="1400" dirty="0">
                  <a:solidFill>
                    <a:schemeClr val="tx1"/>
                  </a:solidFill>
                  <a:latin typeface="Verdana" panose="020B0604030504040204" pitchFamily="34" charset="0"/>
                  <a:ea typeface="Verdana" panose="020B0604030504040204" pitchFamily="34" charset="0"/>
                  <a:sym typeface="Titillium Web"/>
                </a:rPr>
                <a:t>Product Inkomen</a:t>
              </a:r>
            </a:p>
            <a:p>
              <a:endParaRPr lang="nl" sz="800" dirty="0">
                <a:solidFill>
                  <a:schemeClr val="tx1"/>
                </a:solidFill>
                <a:latin typeface="Verdana" panose="020B0604030504040204" pitchFamily="34" charset="0"/>
                <a:ea typeface="Verdana" panose="020B0604030504040204" pitchFamily="34" charset="0"/>
                <a:sym typeface="Titillium Web"/>
              </a:endParaRPr>
            </a:p>
            <a:p>
              <a:endParaRPr lang="nl" sz="1400" dirty="0">
                <a:solidFill>
                  <a:schemeClr val="tx1"/>
                </a:solidFill>
                <a:latin typeface="Verdana" panose="020B0604030504040204" pitchFamily="34" charset="0"/>
                <a:ea typeface="Verdana" panose="020B0604030504040204" pitchFamily="34" charset="0"/>
                <a:sym typeface="Titillium Web"/>
              </a:endParaRPr>
            </a:p>
            <a:p>
              <a:endParaRPr lang="nl" dirty="0">
                <a:solidFill>
                  <a:schemeClr val="tx1"/>
                </a:solidFill>
                <a:sym typeface="Titillium Web"/>
              </a:endParaRPr>
            </a:p>
          </p:txBody>
        </p:sp>
        <p:sp>
          <p:nvSpPr>
            <p:cNvPr id="14" name="Google Shape;586;p76">
              <a:extLst>
                <a:ext uri="{FF2B5EF4-FFF2-40B4-BE49-F238E27FC236}">
                  <a16:creationId xmlns:a16="http://schemas.microsoft.com/office/drawing/2014/main" id="{774A14FC-7FA2-42CD-B0A3-BAF47C87CCD6}"/>
                </a:ext>
              </a:extLst>
            </p:cNvPr>
            <p:cNvSpPr/>
            <p:nvPr/>
          </p:nvSpPr>
          <p:spPr>
            <a:xfrm>
              <a:off x="2626968" y="2726742"/>
              <a:ext cx="2268000" cy="1710000"/>
            </a:xfrm>
            <a:prstGeom prst="rect">
              <a:avLst/>
            </a:prstGeom>
            <a:gradFill>
              <a:gsLst>
                <a:gs pos="72000">
                  <a:srgbClr val="FFCCCC"/>
                </a:gs>
                <a:gs pos="45000">
                  <a:srgbClr val="FFCCCC"/>
                </a:gs>
                <a:gs pos="0">
                  <a:srgbClr val="FF9999"/>
                </a:gs>
                <a:gs pos="56000">
                  <a:schemeClr val="bg1"/>
                </a:gs>
                <a:gs pos="100000">
                  <a:srgbClr val="FF9999"/>
                </a:gs>
              </a:gsLst>
              <a:lin ang="2700000" scaled="1"/>
            </a:gradFill>
            <a:ln w="381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sz="1400" dirty="0">
                  <a:solidFill>
                    <a:srgbClr val="FF6699"/>
                  </a:solidFill>
                  <a:latin typeface="Verdana" panose="020B0604030504040204" pitchFamily="34" charset="0"/>
                  <a:ea typeface="Verdana" panose="020B0604030504040204" pitchFamily="34" charset="0"/>
                  <a:sym typeface="Titillium Web SemiBold"/>
                </a:rPr>
                <a:t>Unique Sellings Points</a:t>
              </a:r>
            </a:p>
            <a:p>
              <a:endParaRPr lang="nl" sz="800" dirty="0">
                <a:solidFill>
                  <a:srgbClr val="FF6699"/>
                </a:solidFill>
                <a:latin typeface="Verdana" panose="020B0604030504040204" pitchFamily="34" charset="0"/>
                <a:ea typeface="Verdana" panose="020B0604030504040204" pitchFamily="34" charset="0"/>
                <a:sym typeface="Titillium Web SemiBold"/>
              </a:endParaRPr>
            </a:p>
            <a:p>
              <a:endParaRPr lang="nl" sz="1200" dirty="0">
                <a:solidFill>
                  <a:srgbClr val="FF6699"/>
                </a:solidFill>
                <a:sym typeface="Titillium Web SemiBold"/>
              </a:endParaRPr>
            </a:p>
            <a:p>
              <a:endParaRPr sz="1200" dirty="0">
                <a:solidFill>
                  <a:srgbClr val="B48900"/>
                </a:solidFill>
                <a:sym typeface="Titillium Web"/>
              </a:endParaRPr>
            </a:p>
          </p:txBody>
        </p:sp>
        <p:sp>
          <p:nvSpPr>
            <p:cNvPr id="15" name="Google Shape;584;p76">
              <a:extLst>
                <a:ext uri="{FF2B5EF4-FFF2-40B4-BE49-F238E27FC236}">
                  <a16:creationId xmlns:a16="http://schemas.microsoft.com/office/drawing/2014/main" id="{E05A2774-3C77-4A34-B4A1-E5E77846CFA3}"/>
                </a:ext>
              </a:extLst>
            </p:cNvPr>
            <p:cNvSpPr/>
            <p:nvPr/>
          </p:nvSpPr>
          <p:spPr>
            <a:xfrm>
              <a:off x="299918" y="4494879"/>
              <a:ext cx="2844000" cy="1966129"/>
            </a:xfrm>
            <a:prstGeom prst="rect">
              <a:avLst/>
            </a:prstGeom>
            <a:gradFill flip="none" rotWithShape="1">
              <a:gsLst>
                <a:gs pos="70000">
                  <a:srgbClr val="CCFFFF"/>
                </a:gs>
                <a:gs pos="39000">
                  <a:srgbClr val="CCFFFF"/>
                </a:gs>
                <a:gs pos="0">
                  <a:srgbClr val="33CCCC"/>
                </a:gs>
                <a:gs pos="56000">
                  <a:schemeClr val="bg1"/>
                </a:gs>
                <a:gs pos="100000">
                  <a:srgbClr val="33CCCC"/>
                </a:gs>
              </a:gsLst>
              <a:lin ang="2700000" scaled="1"/>
              <a:tileRect/>
            </a:gradFill>
            <a:ln w="38100">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sz="1400" dirty="0">
                  <a:solidFill>
                    <a:srgbClr val="0099CC"/>
                  </a:solidFill>
                  <a:latin typeface="Verdana" panose="020B0604030504040204" pitchFamily="34" charset="0"/>
                  <a:ea typeface="Verdana" panose="020B0604030504040204" pitchFamily="34" charset="0"/>
                  <a:sym typeface="Titillium Web SemiBold"/>
                </a:rPr>
                <a:t>Product Kosten</a:t>
              </a:r>
            </a:p>
            <a:p>
              <a:endParaRPr lang="nl" sz="800" dirty="0">
                <a:solidFill>
                  <a:srgbClr val="0099CC"/>
                </a:solidFill>
                <a:latin typeface="Verdana" panose="020B0604030504040204" pitchFamily="34" charset="0"/>
                <a:ea typeface="Verdana" panose="020B0604030504040204" pitchFamily="34" charset="0"/>
                <a:sym typeface="Titillium Web SemiBold"/>
              </a:endParaRPr>
            </a:p>
            <a:p>
              <a:endParaRPr lang="nl" dirty="0">
                <a:solidFill>
                  <a:srgbClr val="0099CC"/>
                </a:solidFill>
                <a:latin typeface="Bahnschrift" panose="020B0502040204020203" pitchFamily="34" charset="0"/>
                <a:sym typeface="Titillium Web SemiBold"/>
              </a:endParaRPr>
            </a:p>
          </p:txBody>
        </p:sp>
        <p:sp>
          <p:nvSpPr>
            <p:cNvPr id="16" name="Google Shape;591;p76">
              <a:extLst>
                <a:ext uri="{FF2B5EF4-FFF2-40B4-BE49-F238E27FC236}">
                  <a16:creationId xmlns:a16="http://schemas.microsoft.com/office/drawing/2014/main" id="{B35C45C5-9FA0-448C-A4F6-B748FB328DD5}"/>
                </a:ext>
              </a:extLst>
            </p:cNvPr>
            <p:cNvSpPr txBox="1"/>
            <p:nvPr/>
          </p:nvSpPr>
          <p:spPr>
            <a:xfrm>
              <a:off x="6121380" y="4494879"/>
              <a:ext cx="2844000" cy="1965600"/>
            </a:xfrm>
            <a:prstGeom prst="rect">
              <a:avLst/>
            </a:prstGeom>
            <a:gradFill>
              <a:gsLst>
                <a:gs pos="66000">
                  <a:schemeClr val="accent2">
                    <a:lumMod val="20000"/>
                    <a:lumOff val="80000"/>
                  </a:schemeClr>
                </a:gs>
                <a:gs pos="39000">
                  <a:schemeClr val="accent2">
                    <a:lumMod val="20000"/>
                    <a:lumOff val="80000"/>
                  </a:schemeClr>
                </a:gs>
                <a:gs pos="0">
                  <a:schemeClr val="accent2"/>
                </a:gs>
                <a:gs pos="56000">
                  <a:schemeClr val="bg1"/>
                </a:gs>
                <a:gs pos="100000">
                  <a:schemeClr val="accent2"/>
                </a:gs>
              </a:gsLst>
              <a:lin ang="2700000" scaled="1"/>
            </a:gra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lstStyle>
              <a:defPPr>
                <a:defRPr lang="nl-NL"/>
              </a:defPPr>
              <a:lvl1pPr>
                <a:defRPr>
                  <a:solidFill>
                    <a:schemeClr val="accent2"/>
                  </a:solidFill>
                  <a:latin typeface="Bahnschrift" panose="020B05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nl" sz="1400" dirty="0">
                  <a:latin typeface="Verdana" panose="020B0604030504040204" pitchFamily="34" charset="0"/>
                  <a:ea typeface="Verdana" panose="020B0604030504040204" pitchFamily="34" charset="0"/>
                  <a:sym typeface="Titillium Web"/>
                </a:rPr>
                <a:t>Winst</a:t>
              </a:r>
            </a:p>
            <a:p>
              <a:endParaRPr lang="nl" sz="800" dirty="0">
                <a:latin typeface="Verdana" panose="020B0604030504040204" pitchFamily="34" charset="0"/>
                <a:ea typeface="Verdana" panose="020B0604030504040204" pitchFamily="34" charset="0"/>
                <a:sym typeface="Titillium Web"/>
              </a:endParaRPr>
            </a:p>
          </p:txBody>
        </p:sp>
        <p:sp>
          <p:nvSpPr>
            <p:cNvPr id="17" name="Google Shape;587;p76">
              <a:extLst>
                <a:ext uri="{FF2B5EF4-FFF2-40B4-BE49-F238E27FC236}">
                  <a16:creationId xmlns:a16="http://schemas.microsoft.com/office/drawing/2014/main" id="{6CDDAA75-0096-439E-82D8-FEAF09C83509}"/>
                </a:ext>
              </a:extLst>
            </p:cNvPr>
            <p:cNvSpPr/>
            <p:nvPr/>
          </p:nvSpPr>
          <p:spPr>
            <a:xfrm>
              <a:off x="9608111" y="2726742"/>
              <a:ext cx="2268000" cy="1710000"/>
            </a:xfrm>
            <a:prstGeom prst="rect">
              <a:avLst/>
            </a:prstGeom>
            <a:gradFill>
              <a:gsLst>
                <a:gs pos="72000">
                  <a:srgbClr val="FFCCCC"/>
                </a:gs>
                <a:gs pos="45000">
                  <a:srgbClr val="FFCCCC"/>
                </a:gs>
                <a:gs pos="0">
                  <a:srgbClr val="FF9999"/>
                </a:gs>
                <a:gs pos="56000">
                  <a:schemeClr val="bg1"/>
                </a:gs>
                <a:gs pos="100000">
                  <a:srgbClr val="FF9999"/>
                </a:gs>
              </a:gsLst>
              <a:lin ang="2700000" scaled="1"/>
            </a:gradFill>
            <a:ln w="381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400" dirty="0">
                  <a:solidFill>
                    <a:srgbClr val="FF6699"/>
                  </a:solidFill>
                  <a:sym typeface="Titillium Web"/>
                </a:rPr>
                <a:t>Verkoop Prognose</a:t>
              </a:r>
            </a:p>
            <a:p>
              <a:endParaRPr lang="nl-NL" sz="800" dirty="0">
                <a:solidFill>
                  <a:srgbClr val="FF6699"/>
                </a:solidFill>
                <a:sym typeface="Titillium Web"/>
              </a:endParaRPr>
            </a:p>
            <a:p>
              <a:endParaRPr lang="en-US" dirty="0">
                <a:solidFill>
                  <a:srgbClr val="FF6699"/>
                </a:solidFill>
                <a:sym typeface="Titillium Web"/>
              </a:endParaRPr>
            </a:p>
          </p:txBody>
        </p:sp>
        <p:sp>
          <p:nvSpPr>
            <p:cNvPr id="18" name="Google Shape;587;p76">
              <a:extLst>
                <a:ext uri="{FF2B5EF4-FFF2-40B4-BE49-F238E27FC236}">
                  <a16:creationId xmlns:a16="http://schemas.microsoft.com/office/drawing/2014/main" id="{13B8CF2A-EF56-41E8-8E03-8B6C42984E39}"/>
                </a:ext>
              </a:extLst>
            </p:cNvPr>
            <p:cNvSpPr/>
            <p:nvPr/>
          </p:nvSpPr>
          <p:spPr>
            <a:xfrm>
              <a:off x="9032111" y="4494879"/>
              <a:ext cx="2844000" cy="1965600"/>
            </a:xfrm>
            <a:prstGeom prst="rect">
              <a:avLst/>
            </a:prstGeom>
            <a:gradFill>
              <a:gsLst>
                <a:gs pos="71000">
                  <a:srgbClr val="80D8F8"/>
                </a:gs>
                <a:gs pos="43000">
                  <a:srgbClr val="80D8F8"/>
                </a:gs>
                <a:gs pos="0">
                  <a:srgbClr val="00B0F0"/>
                </a:gs>
                <a:gs pos="56000">
                  <a:schemeClr val="bg1"/>
                </a:gs>
                <a:gs pos="100000">
                  <a:srgbClr val="00B0F0"/>
                </a:gs>
              </a:gsLst>
              <a:lin ang="2700000" scaled="1"/>
            </a:gra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400" dirty="0">
                  <a:solidFill>
                    <a:srgbClr val="005776"/>
                  </a:solidFill>
                  <a:latin typeface="Verdana" panose="020B0604030504040204" pitchFamily="34" charset="0"/>
                  <a:ea typeface="Verdana" panose="020B0604030504040204" pitchFamily="34" charset="0"/>
                  <a:sym typeface="Titillium Web"/>
                </a:rPr>
                <a:t>Gevraagde</a:t>
              </a:r>
              <a:r>
                <a:rPr lang="en-US" sz="1400" dirty="0">
                  <a:solidFill>
                    <a:srgbClr val="005776"/>
                  </a:solidFill>
                  <a:latin typeface="Verdana" panose="020B0604030504040204" pitchFamily="34" charset="0"/>
                  <a:ea typeface="Verdana" panose="020B0604030504040204" pitchFamily="34" charset="0"/>
                  <a:sym typeface="Titillium Web"/>
                </a:rPr>
                <a:t> </a:t>
              </a:r>
              <a:r>
                <a:rPr lang="nl-NL" sz="1400" dirty="0">
                  <a:solidFill>
                    <a:srgbClr val="005776"/>
                  </a:solidFill>
                  <a:latin typeface="Verdana" panose="020B0604030504040204" pitchFamily="34" charset="0"/>
                  <a:ea typeface="Verdana" panose="020B0604030504040204" pitchFamily="34" charset="0"/>
                  <a:sym typeface="Titillium Web"/>
                </a:rPr>
                <a:t>Investering</a:t>
              </a:r>
            </a:p>
            <a:p>
              <a:endParaRPr lang="nl-NL" sz="800" dirty="0">
                <a:solidFill>
                  <a:srgbClr val="005776"/>
                </a:solidFill>
                <a:latin typeface="Verdana" panose="020B0604030504040204" pitchFamily="34" charset="0"/>
                <a:ea typeface="Verdana" panose="020B0604030504040204" pitchFamily="34" charset="0"/>
                <a:sym typeface="Titillium Web"/>
              </a:endParaRPr>
            </a:p>
            <a:p>
              <a:endParaRPr lang="nl-NL" dirty="0">
                <a:solidFill>
                  <a:srgbClr val="005776"/>
                </a:solidFill>
                <a:latin typeface="Bahnschrift" panose="020B0502040204020203" pitchFamily="34" charset="0"/>
                <a:sym typeface="Titillium Web"/>
              </a:endParaRPr>
            </a:p>
            <a:p>
              <a:endParaRPr lang="en-US" sz="1200" dirty="0">
                <a:solidFill>
                  <a:srgbClr val="005776"/>
                </a:solidFill>
                <a:latin typeface="Bahnschrift" panose="020B0502040204020203" pitchFamily="34" charset="0"/>
                <a:sym typeface="Titillium Web"/>
              </a:endParaRPr>
            </a:p>
          </p:txBody>
        </p:sp>
        <p:sp>
          <p:nvSpPr>
            <p:cNvPr id="19" name="Google Shape;584;p76">
              <a:extLst>
                <a:ext uri="{FF2B5EF4-FFF2-40B4-BE49-F238E27FC236}">
                  <a16:creationId xmlns:a16="http://schemas.microsoft.com/office/drawing/2014/main" id="{D0931E9B-B9B0-4C9E-A6AC-5A0F46FC7BA8}"/>
                </a:ext>
              </a:extLst>
            </p:cNvPr>
            <p:cNvSpPr/>
            <p:nvPr/>
          </p:nvSpPr>
          <p:spPr>
            <a:xfrm>
              <a:off x="7281064" y="2726742"/>
              <a:ext cx="2268000" cy="1710000"/>
            </a:xfrm>
            <a:prstGeom prst="rect">
              <a:avLst/>
            </a:prstGeom>
            <a:gradFill flip="none" rotWithShape="1">
              <a:gsLst>
                <a:gs pos="70000">
                  <a:srgbClr val="E4F4D4"/>
                </a:gs>
                <a:gs pos="39000">
                  <a:srgbClr val="C9E8A8"/>
                </a:gs>
                <a:gs pos="0">
                  <a:srgbClr val="92D050"/>
                </a:gs>
                <a:gs pos="56000">
                  <a:schemeClr val="bg1"/>
                </a:gs>
                <a:gs pos="100000">
                  <a:srgbClr val="92D050"/>
                </a:gs>
              </a:gsLst>
              <a:lin ang="2700000" scaled="1"/>
              <a:tileRect/>
            </a:gradFill>
            <a:ln w="38100">
              <a:solidFill>
                <a:srgbClr val="25390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sz="1400" dirty="0">
                  <a:solidFill>
                    <a:srgbClr val="273C10"/>
                  </a:solidFill>
                  <a:latin typeface="Verdana" panose="020B0604030504040204" pitchFamily="34" charset="0"/>
                  <a:ea typeface="Verdana" panose="020B0604030504040204" pitchFamily="34" charset="0"/>
                  <a:sym typeface="Titillium Web SemiBold"/>
                </a:rPr>
                <a:t>Op te Lossen Probleem</a:t>
              </a:r>
            </a:p>
            <a:p>
              <a:endParaRPr lang="nl" sz="800" dirty="0">
                <a:solidFill>
                  <a:srgbClr val="273C10"/>
                </a:solidFill>
                <a:latin typeface="Verdana" panose="020B0604030504040204" pitchFamily="34" charset="0"/>
                <a:ea typeface="Verdana" panose="020B0604030504040204" pitchFamily="34" charset="0"/>
                <a:sym typeface="Titillium Web SemiBold"/>
              </a:endParaRPr>
            </a:p>
          </p:txBody>
        </p:sp>
        <p:sp>
          <p:nvSpPr>
            <p:cNvPr id="20" name="Google Shape;586;p76">
              <a:extLst>
                <a:ext uri="{FF2B5EF4-FFF2-40B4-BE49-F238E27FC236}">
                  <a16:creationId xmlns:a16="http://schemas.microsoft.com/office/drawing/2014/main" id="{59C602FC-F4E9-448D-A110-AFE0B0E61F17}"/>
                </a:ext>
              </a:extLst>
            </p:cNvPr>
            <p:cNvSpPr/>
            <p:nvPr/>
          </p:nvSpPr>
          <p:spPr>
            <a:xfrm>
              <a:off x="4954016" y="2726742"/>
              <a:ext cx="2268000" cy="1710000"/>
            </a:xfrm>
            <a:prstGeom prst="rect">
              <a:avLst/>
            </a:prstGeom>
            <a:gradFill>
              <a:gsLst>
                <a:gs pos="72000">
                  <a:srgbClr val="FFF0C0"/>
                </a:gs>
                <a:gs pos="45000">
                  <a:srgbClr val="FFE080"/>
                </a:gs>
                <a:gs pos="0">
                  <a:srgbClr val="FFC000"/>
                </a:gs>
                <a:gs pos="56000">
                  <a:schemeClr val="bg1"/>
                </a:gs>
                <a:gs pos="100000">
                  <a:srgbClr val="FFC000"/>
                </a:gs>
              </a:gsLst>
              <a:lin ang="2700000" scaled="1"/>
            </a:gradFill>
            <a:ln w="381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sz="1400" dirty="0">
                  <a:solidFill>
                    <a:srgbClr val="B48900"/>
                  </a:solidFill>
                  <a:latin typeface="Verdana" panose="020B0604030504040204" pitchFamily="34" charset="0"/>
                  <a:ea typeface="Verdana" panose="020B0604030504040204" pitchFamily="34" charset="0"/>
                  <a:sym typeface="Titillium Web SemiBold"/>
                </a:rPr>
                <a:t>Groei Moter</a:t>
              </a:r>
            </a:p>
            <a:p>
              <a:endParaRPr lang="nl" sz="800" dirty="0">
                <a:solidFill>
                  <a:srgbClr val="B48900"/>
                </a:solidFill>
                <a:latin typeface="Verdana" panose="020B0604030504040204" pitchFamily="34" charset="0"/>
                <a:ea typeface="Verdana" panose="020B0604030504040204" pitchFamily="34" charset="0"/>
                <a:sym typeface="Titillium Web SemiBold"/>
              </a:endParaRPr>
            </a:p>
          </p:txBody>
        </p:sp>
      </p:grpSp>
      <p:sp>
        <p:nvSpPr>
          <p:cNvPr id="21" name="Tijdelijke aanduiding voor datum 21">
            <a:extLst>
              <a:ext uri="{FF2B5EF4-FFF2-40B4-BE49-F238E27FC236}">
                <a16:creationId xmlns:a16="http://schemas.microsoft.com/office/drawing/2014/main" id="{49801F57-AB3F-4533-B2E2-8D9B135E18C4}"/>
              </a:ext>
            </a:extLst>
          </p:cNvPr>
          <p:cNvSpPr txBox="1">
            <a:spLocks/>
          </p:cNvSpPr>
          <p:nvPr/>
        </p:nvSpPr>
        <p:spPr>
          <a:xfrm>
            <a:off x="159770" y="662660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DD41D7-2B7D-4E7D-81FE-68984C50B7C2}" type="datetime1">
              <a:rPr lang="nl-NL" sz="600" smtClean="0"/>
              <a:pPr/>
              <a:t>5-8-2021</a:t>
            </a:fld>
            <a:endParaRPr lang="nl-NL" sz="600" dirty="0"/>
          </a:p>
        </p:txBody>
      </p:sp>
      <p:sp>
        <p:nvSpPr>
          <p:cNvPr id="22" name="Tijdelijke aanduiding voor dianummer 22">
            <a:extLst>
              <a:ext uri="{FF2B5EF4-FFF2-40B4-BE49-F238E27FC236}">
                <a16:creationId xmlns:a16="http://schemas.microsoft.com/office/drawing/2014/main" id="{289BBE4E-AAE5-4B09-9731-2066CAFE9EA9}"/>
              </a:ext>
            </a:extLst>
          </p:cNvPr>
          <p:cNvSpPr txBox="1">
            <a:spLocks/>
          </p:cNvSpPr>
          <p:nvPr/>
        </p:nvSpPr>
        <p:spPr>
          <a:xfrm>
            <a:off x="9303770" y="662660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31AE655-56B5-435B-AFB6-0B3A35B77F17}" type="slidenum">
              <a:rPr lang="nl-NL" sz="600" smtClean="0"/>
              <a:pPr algn="r"/>
              <a:t>4</a:t>
            </a:fld>
            <a:endParaRPr lang="nl-NL" sz="600" dirty="0"/>
          </a:p>
        </p:txBody>
      </p:sp>
      <p:sp>
        <p:nvSpPr>
          <p:cNvPr id="23" name="Tijdelijke aanduiding voor voettekst 23">
            <a:extLst>
              <a:ext uri="{FF2B5EF4-FFF2-40B4-BE49-F238E27FC236}">
                <a16:creationId xmlns:a16="http://schemas.microsoft.com/office/drawing/2014/main" id="{845332FA-3A21-4794-AC8A-FDA364C1ED78}"/>
              </a:ext>
            </a:extLst>
          </p:cNvPr>
          <p:cNvSpPr txBox="1">
            <a:spLocks/>
          </p:cNvSpPr>
          <p:nvPr/>
        </p:nvSpPr>
        <p:spPr>
          <a:xfrm>
            <a:off x="4045970" y="6626600"/>
            <a:ext cx="41148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600" dirty="0"/>
              <a:t>Hans Rood</a:t>
            </a:r>
          </a:p>
        </p:txBody>
      </p:sp>
      <p:sp>
        <p:nvSpPr>
          <p:cNvPr id="24" name="Tekstvak 23">
            <a:extLst>
              <a:ext uri="{FF2B5EF4-FFF2-40B4-BE49-F238E27FC236}">
                <a16:creationId xmlns:a16="http://schemas.microsoft.com/office/drawing/2014/main" id="{E1DB1CF2-C63F-479C-99C5-0FCBA5ED035D}"/>
              </a:ext>
            </a:extLst>
          </p:cNvPr>
          <p:cNvSpPr txBox="1"/>
          <p:nvPr/>
        </p:nvSpPr>
        <p:spPr>
          <a:xfrm>
            <a:off x="9253370" y="6518878"/>
            <a:ext cx="2844000" cy="215444"/>
          </a:xfrm>
          <a:prstGeom prst="rect">
            <a:avLst/>
          </a:prstGeom>
          <a:noFill/>
        </p:spPr>
        <p:txBody>
          <a:bodyPr wrap="square">
            <a:spAutoFit/>
          </a:bodyPr>
          <a:lstStyle/>
          <a:p>
            <a:r>
              <a:rPr lang="en-US" sz="800" dirty="0">
                <a:latin typeface="Verdana" panose="020B0604030504040204" pitchFamily="34" charset="0"/>
                <a:ea typeface="Verdana" panose="020B0604030504040204" pitchFamily="34" charset="0"/>
                <a:hlinkClick r:id="rId2"/>
              </a:rPr>
              <a:t>https://www.redharbour.nl/Investeerder-Zoeken/</a:t>
            </a:r>
            <a:endParaRPr lang="en-US" sz="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568524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73"/>
          <p:cNvSpPr txBox="1">
            <a:spLocks noGrp="1"/>
          </p:cNvSpPr>
          <p:nvPr>
            <p:ph type="title"/>
          </p:nvPr>
        </p:nvSpPr>
        <p:spPr>
          <a:xfrm>
            <a:off x="175433" y="24672"/>
            <a:ext cx="10136400" cy="763600"/>
          </a:xfrm>
          <a:prstGeom prst="rect">
            <a:avLst/>
          </a:prstGeom>
        </p:spPr>
        <p:txBody>
          <a:bodyPr spcFirstLastPara="1" wrap="square" lIns="121900" tIns="121900" rIns="121900" bIns="121900" anchor="t" anchorCtr="0">
            <a:noAutofit/>
          </a:bodyPr>
          <a:lstStyle/>
          <a:p>
            <a:r>
              <a:rPr lang="nl" dirty="0">
                <a:solidFill>
                  <a:srgbClr val="4472C4"/>
                </a:solidFill>
              </a:rPr>
              <a:t>Job </a:t>
            </a:r>
            <a:r>
              <a:rPr lang="nl">
                <a:solidFill>
                  <a:srgbClr val="4472C4"/>
                </a:solidFill>
              </a:rPr>
              <a:t>Context Canvas &lt;onderwerp&gt;</a:t>
            </a:r>
            <a:endParaRPr dirty="0">
              <a:solidFill>
                <a:srgbClr val="4472C4"/>
              </a:solidFill>
            </a:endParaRPr>
          </a:p>
        </p:txBody>
      </p:sp>
      <p:sp>
        <p:nvSpPr>
          <p:cNvPr id="519" name="Google Shape;519;p73"/>
          <p:cNvSpPr/>
          <p:nvPr/>
        </p:nvSpPr>
        <p:spPr>
          <a:xfrm>
            <a:off x="4385186" y="2512128"/>
            <a:ext cx="3952567" cy="3939400"/>
          </a:xfrm>
          <a:prstGeom prst="rect">
            <a:avLst/>
          </a:prstGeom>
          <a:gradFill>
            <a:gsLst>
              <a:gs pos="72000">
                <a:srgbClr val="FFF0C0"/>
              </a:gs>
              <a:gs pos="45000">
                <a:srgbClr val="FFE080"/>
              </a:gs>
              <a:gs pos="0">
                <a:srgbClr val="FFC000"/>
              </a:gs>
              <a:gs pos="56000">
                <a:schemeClr val="bg1"/>
              </a:gs>
              <a:gs pos="100000">
                <a:srgbClr val="FFC000"/>
              </a:gs>
            </a:gsLst>
            <a:lin ang="2700000" scaled="1"/>
          </a:gradFill>
          <a:ln w="381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dirty="0">
                <a:solidFill>
                  <a:srgbClr val="B48900"/>
                </a:solidFill>
                <a:latin typeface="Verdana" panose="020B0604030504040204" pitchFamily="34" charset="0"/>
                <a:ea typeface="Verdana" panose="020B0604030504040204" pitchFamily="34" charset="0"/>
                <a:sym typeface="Titillium Web SemiBold"/>
              </a:rPr>
              <a:t>Voordelen</a:t>
            </a:r>
          </a:p>
          <a:p>
            <a:r>
              <a:rPr lang="nl" sz="800" dirty="0">
                <a:solidFill>
                  <a:srgbClr val="B48900"/>
                </a:solidFill>
                <a:latin typeface="Verdana" panose="020B0604030504040204" pitchFamily="34" charset="0"/>
                <a:ea typeface="Verdana" panose="020B0604030504040204" pitchFamily="34" charset="0"/>
                <a:sym typeface="Titillium Web SemiBold"/>
              </a:rPr>
              <a:t>[</a:t>
            </a:r>
            <a:r>
              <a:rPr lang="nl" sz="800" dirty="0">
                <a:solidFill>
                  <a:srgbClr val="B48900"/>
                </a:solidFill>
                <a:latin typeface="Verdana" panose="020B0604030504040204" pitchFamily="34" charset="0"/>
                <a:ea typeface="Verdana" panose="020B0604030504040204" pitchFamily="34" charset="0"/>
                <a:sym typeface="Titillium Web"/>
              </a:rPr>
              <a:t>Wat levert het bereiken van de Job to be Done op?]</a:t>
            </a:r>
            <a:endParaRPr sz="800" dirty="0">
              <a:solidFill>
                <a:srgbClr val="B48900"/>
              </a:solidFill>
              <a:latin typeface="Verdana" panose="020B0604030504040204" pitchFamily="34" charset="0"/>
              <a:ea typeface="Verdana" panose="020B0604030504040204" pitchFamily="34" charset="0"/>
              <a:sym typeface="Titillium Web"/>
            </a:endParaRPr>
          </a:p>
        </p:txBody>
      </p:sp>
      <p:sp>
        <p:nvSpPr>
          <p:cNvPr id="520" name="Google Shape;520;p73"/>
          <p:cNvSpPr/>
          <p:nvPr/>
        </p:nvSpPr>
        <p:spPr>
          <a:xfrm>
            <a:off x="269598" y="2528828"/>
            <a:ext cx="3973521" cy="3905999"/>
          </a:xfrm>
          <a:prstGeom prst="rect">
            <a:avLst/>
          </a:prstGeom>
          <a:gradFill>
            <a:gsLst>
              <a:gs pos="71000">
                <a:srgbClr val="80D8F8"/>
              </a:gs>
              <a:gs pos="43000">
                <a:srgbClr val="80D8F8"/>
              </a:gs>
              <a:gs pos="0">
                <a:srgbClr val="00B0F0"/>
              </a:gs>
              <a:gs pos="56000">
                <a:schemeClr val="bg1"/>
              </a:gs>
              <a:gs pos="100000">
                <a:srgbClr val="00B0F0"/>
              </a:gs>
            </a:gsLst>
            <a:lin ang="2700000" scaled="1"/>
          </a:gra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dirty="0">
                <a:solidFill>
                  <a:srgbClr val="005776"/>
                </a:solidFill>
                <a:latin typeface="Verdana" panose="020B0604030504040204" pitchFamily="34" charset="0"/>
                <a:ea typeface="Verdana" panose="020B0604030504040204" pitchFamily="34" charset="0"/>
                <a:sym typeface="Titillium Web SemiBold"/>
              </a:rPr>
              <a:t>Pijnen</a:t>
            </a:r>
          </a:p>
          <a:p>
            <a:r>
              <a:rPr lang="nl" sz="800" dirty="0">
                <a:solidFill>
                  <a:srgbClr val="005776"/>
                </a:solidFill>
                <a:latin typeface="Verdana" panose="020B0604030504040204" pitchFamily="34" charset="0"/>
                <a:ea typeface="Verdana" panose="020B0604030504040204" pitchFamily="34" charset="0"/>
                <a:sym typeface="Titillium Web SemiBold"/>
              </a:rPr>
              <a:t>[Beschrijf welke pijnen voorkomen bij het pogen om te Jobs to be Done te bewerkstelligen</a:t>
            </a:r>
            <a:r>
              <a:rPr lang="nl" sz="800" dirty="0">
                <a:solidFill>
                  <a:srgbClr val="005776"/>
                </a:solidFill>
                <a:latin typeface="Verdana" panose="020B0604030504040204" pitchFamily="34" charset="0"/>
                <a:ea typeface="Verdana" panose="020B0604030504040204" pitchFamily="34" charset="0"/>
                <a:sym typeface="Titillium Web"/>
              </a:rPr>
              <a:t>]</a:t>
            </a:r>
            <a:endParaRPr sz="800" dirty="0">
              <a:solidFill>
                <a:srgbClr val="005776"/>
              </a:solidFill>
              <a:latin typeface="Verdana" panose="020B0604030504040204" pitchFamily="34" charset="0"/>
              <a:ea typeface="Verdana" panose="020B0604030504040204" pitchFamily="34" charset="0"/>
              <a:sym typeface="Titillium Web"/>
            </a:endParaRPr>
          </a:p>
        </p:txBody>
      </p:sp>
      <p:sp>
        <p:nvSpPr>
          <p:cNvPr id="522" name="Google Shape;522;p73"/>
          <p:cNvSpPr/>
          <p:nvPr/>
        </p:nvSpPr>
        <p:spPr>
          <a:xfrm>
            <a:off x="269599" y="827096"/>
            <a:ext cx="8068155" cy="1560000"/>
          </a:xfrm>
          <a:prstGeom prst="rect">
            <a:avLst/>
          </a:prstGeom>
          <a:gradFill>
            <a:gsLst>
              <a:gs pos="66000">
                <a:schemeClr val="accent2">
                  <a:lumMod val="20000"/>
                  <a:lumOff val="80000"/>
                </a:schemeClr>
              </a:gs>
              <a:gs pos="39000">
                <a:schemeClr val="accent2">
                  <a:lumMod val="20000"/>
                  <a:lumOff val="80000"/>
                </a:schemeClr>
              </a:gs>
              <a:gs pos="0">
                <a:schemeClr val="accent2"/>
              </a:gs>
              <a:gs pos="56000">
                <a:schemeClr val="bg1"/>
              </a:gs>
              <a:gs pos="100000">
                <a:schemeClr val="accent2"/>
              </a:gs>
            </a:gsLst>
            <a:lin ang="2700000" scaled="1"/>
          </a:gra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lstStyle/>
          <a:p>
            <a:r>
              <a:rPr lang="nl" dirty="0">
                <a:solidFill>
                  <a:schemeClr val="accent2"/>
                </a:solidFill>
                <a:latin typeface="Verdana" panose="020B0604030504040204" pitchFamily="34" charset="0"/>
                <a:ea typeface="Verdana" panose="020B0604030504040204" pitchFamily="34" charset="0"/>
                <a:sym typeface="Titillium Web SemiBold"/>
              </a:rPr>
              <a:t>Jobs to be done</a:t>
            </a:r>
          </a:p>
          <a:p>
            <a:r>
              <a:rPr lang="nl" sz="800" dirty="0">
                <a:solidFill>
                  <a:schemeClr val="accent2"/>
                </a:solidFill>
                <a:latin typeface="Verdana" panose="020B0604030504040204" pitchFamily="34" charset="0"/>
                <a:ea typeface="Verdana" panose="020B0604030504040204" pitchFamily="34" charset="0"/>
                <a:sym typeface="Titillium Web SemiBold"/>
              </a:rPr>
              <a:t>[</a:t>
            </a:r>
            <a:r>
              <a:rPr lang="nl" sz="800" dirty="0">
                <a:solidFill>
                  <a:schemeClr val="accent2"/>
                </a:solidFill>
                <a:latin typeface="Verdana" panose="020B0604030504040204" pitchFamily="34" charset="0"/>
                <a:ea typeface="Verdana" panose="020B0604030504040204" pitchFamily="34" charset="0"/>
                <a:sym typeface="Titillium Web"/>
              </a:rPr>
              <a:t>Welke vooruitgang wil hij/zij maken?]</a:t>
            </a:r>
            <a:endParaRPr sz="800" dirty="0">
              <a:solidFill>
                <a:schemeClr val="accent2"/>
              </a:solidFill>
              <a:latin typeface="Verdana" panose="020B0604030504040204" pitchFamily="34" charset="0"/>
              <a:ea typeface="Verdana" panose="020B0604030504040204" pitchFamily="34" charset="0"/>
              <a:sym typeface="Titillium Web"/>
            </a:endParaRPr>
          </a:p>
        </p:txBody>
      </p:sp>
      <p:sp>
        <p:nvSpPr>
          <p:cNvPr id="524" name="Google Shape;524;p73"/>
          <p:cNvSpPr txBox="1"/>
          <p:nvPr/>
        </p:nvSpPr>
        <p:spPr>
          <a:xfrm>
            <a:off x="8479819" y="815080"/>
            <a:ext cx="3437600" cy="5624432"/>
          </a:xfrm>
          <a:prstGeom prst="rect">
            <a:avLst/>
          </a:prstGeom>
          <a:gradFill flip="none" rotWithShape="1">
            <a:gsLst>
              <a:gs pos="70000">
                <a:srgbClr val="E4F4D4"/>
              </a:gs>
              <a:gs pos="39000">
                <a:srgbClr val="C9E8A8"/>
              </a:gs>
              <a:gs pos="0">
                <a:srgbClr val="92D050"/>
              </a:gs>
              <a:gs pos="56000">
                <a:schemeClr val="bg1"/>
              </a:gs>
              <a:gs pos="100000">
                <a:srgbClr val="92D050"/>
              </a:gs>
            </a:gsLst>
            <a:lin ang="2700000" scaled="1"/>
            <a:tileRect/>
          </a:gradFill>
          <a:ln w="38100">
            <a:solidFill>
              <a:srgbClr val="2539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algn="ctr">
              <a:defRPr>
                <a:solidFill>
                  <a:srgbClr val="273C10"/>
                </a:solidFill>
                <a:latin typeface="Bahnschrift" panose="020B05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nl-NL" dirty="0">
                <a:latin typeface="Verdana" panose="020B0604030504040204" pitchFamily="34" charset="0"/>
                <a:ea typeface="Verdana" panose="020B0604030504040204" pitchFamily="34" charset="0"/>
                <a:sym typeface="Titillium Web"/>
              </a:rPr>
              <a:t>Lering: </a:t>
            </a:r>
          </a:p>
          <a:p>
            <a:endParaRPr lang="nl-NL" dirty="0">
              <a:latin typeface="Verdana" panose="020B0604030504040204" pitchFamily="34" charset="0"/>
              <a:ea typeface="Verdana" panose="020B0604030504040204" pitchFamily="34" charset="0"/>
              <a:sym typeface="Titillium Web"/>
            </a:endParaRPr>
          </a:p>
          <a:p>
            <a:r>
              <a:rPr lang="nl-NL" dirty="0">
                <a:latin typeface="Verdana" panose="020B0604030504040204" pitchFamily="34" charset="0"/>
                <a:ea typeface="Verdana" panose="020B0604030504040204" pitchFamily="34" charset="0"/>
                <a:sym typeface="Titillium Web"/>
              </a:rPr>
              <a:t>Wij namen aan dat</a:t>
            </a:r>
          </a:p>
          <a:p>
            <a:r>
              <a:rPr lang="nl-NL" dirty="0">
                <a:latin typeface="Verdana" panose="020B0604030504040204" pitchFamily="34" charset="0"/>
                <a:ea typeface="Verdana" panose="020B0604030504040204" pitchFamily="34" charset="0"/>
                <a:sym typeface="Titillium Web"/>
              </a:rPr>
              <a:t>…</a:t>
            </a:r>
          </a:p>
          <a:p>
            <a:r>
              <a:rPr lang="nl-NL" dirty="0">
                <a:latin typeface="Verdana" panose="020B0604030504040204" pitchFamily="34" charset="0"/>
                <a:ea typeface="Verdana" panose="020B0604030504040204" pitchFamily="34" charset="0"/>
                <a:sym typeface="Titillium Web"/>
              </a:rPr>
              <a:t>gebaseerd op … </a:t>
            </a:r>
          </a:p>
          <a:p>
            <a:r>
              <a:rPr lang="nl-NL" dirty="0">
                <a:latin typeface="Verdana" panose="020B0604030504040204" pitchFamily="34" charset="0"/>
                <a:ea typeface="Verdana" panose="020B0604030504040204" pitchFamily="34" charset="0"/>
                <a:sym typeface="Titillium Web"/>
              </a:rPr>
              <a:t>wij… </a:t>
            </a:r>
          </a:p>
          <a:p>
            <a:endParaRPr lang="nl-NL" dirty="0">
              <a:latin typeface="Verdana" panose="020B0604030504040204" pitchFamily="34" charset="0"/>
              <a:ea typeface="Verdana" panose="020B0604030504040204" pitchFamily="34" charset="0"/>
              <a:sym typeface="Titillium Web"/>
            </a:endParaRPr>
          </a:p>
          <a:p>
            <a:r>
              <a:rPr lang="nl-NL" dirty="0">
                <a:latin typeface="Verdana" panose="020B0604030504040204" pitchFamily="34" charset="0"/>
                <a:ea typeface="Verdana" panose="020B0604030504040204" pitchFamily="34" charset="0"/>
                <a:sym typeface="Titillium Web"/>
              </a:rPr>
              <a:t>Later leerden wij dat..</a:t>
            </a:r>
          </a:p>
          <a:p>
            <a:r>
              <a:rPr lang="nl-NL" dirty="0">
                <a:latin typeface="Verdana" panose="020B0604030504040204" pitchFamily="34" charset="0"/>
                <a:ea typeface="Verdana" panose="020B0604030504040204" pitchFamily="34" charset="0"/>
                <a:sym typeface="Titillium Web"/>
              </a:rPr>
              <a:t>Vandaar dat wij …</a:t>
            </a:r>
          </a:p>
        </p:txBody>
      </p:sp>
      <p:sp>
        <p:nvSpPr>
          <p:cNvPr id="7" name="Tijdelijke aanduiding voor datum 21">
            <a:extLst>
              <a:ext uri="{FF2B5EF4-FFF2-40B4-BE49-F238E27FC236}">
                <a16:creationId xmlns:a16="http://schemas.microsoft.com/office/drawing/2014/main" id="{C06A6732-6ACA-4439-82C7-14C49E32AFBD}"/>
              </a:ext>
            </a:extLst>
          </p:cNvPr>
          <p:cNvSpPr txBox="1">
            <a:spLocks/>
          </p:cNvSpPr>
          <p:nvPr/>
        </p:nvSpPr>
        <p:spPr>
          <a:xfrm>
            <a:off x="159770" y="6609315"/>
            <a:ext cx="2743200" cy="194686"/>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DD41D7-2B7D-4E7D-81FE-68984C50B7C2}" type="datetime1">
              <a:rPr lang="nl-NL" sz="600" smtClean="0"/>
              <a:pPr/>
              <a:t>5-8-2021</a:t>
            </a:fld>
            <a:endParaRPr lang="nl-NL" sz="600" dirty="0"/>
          </a:p>
        </p:txBody>
      </p:sp>
      <p:sp>
        <p:nvSpPr>
          <p:cNvPr id="8" name="Tijdelijke aanduiding voor dianummer 22">
            <a:extLst>
              <a:ext uri="{FF2B5EF4-FFF2-40B4-BE49-F238E27FC236}">
                <a16:creationId xmlns:a16="http://schemas.microsoft.com/office/drawing/2014/main" id="{4C81A8BB-2192-4CBE-8592-EDEDF3D7343A}"/>
              </a:ext>
            </a:extLst>
          </p:cNvPr>
          <p:cNvSpPr txBox="1">
            <a:spLocks/>
          </p:cNvSpPr>
          <p:nvPr/>
        </p:nvSpPr>
        <p:spPr>
          <a:xfrm>
            <a:off x="9303770" y="6609314"/>
            <a:ext cx="2743200" cy="194687"/>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31AE655-56B5-435B-AFB6-0B3A35B77F17}" type="slidenum">
              <a:rPr lang="nl-NL" sz="600" smtClean="0"/>
              <a:pPr algn="r"/>
              <a:t>5</a:t>
            </a:fld>
            <a:endParaRPr lang="nl-NL" sz="600" dirty="0"/>
          </a:p>
        </p:txBody>
      </p:sp>
      <p:sp>
        <p:nvSpPr>
          <p:cNvPr id="9" name="Tijdelijke aanduiding voor voettekst 23">
            <a:extLst>
              <a:ext uri="{FF2B5EF4-FFF2-40B4-BE49-F238E27FC236}">
                <a16:creationId xmlns:a16="http://schemas.microsoft.com/office/drawing/2014/main" id="{4B7EC26F-C734-424F-9515-5CC82A96F404}"/>
              </a:ext>
            </a:extLst>
          </p:cNvPr>
          <p:cNvSpPr txBox="1">
            <a:spLocks/>
          </p:cNvSpPr>
          <p:nvPr/>
        </p:nvSpPr>
        <p:spPr>
          <a:xfrm>
            <a:off x="4045970" y="6609314"/>
            <a:ext cx="4114800" cy="194687"/>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600" dirty="0"/>
              <a:t>Hans Rood</a:t>
            </a:r>
          </a:p>
        </p:txBody>
      </p:sp>
    </p:spTree>
    <p:extLst>
      <p:ext uri="{BB962C8B-B14F-4D97-AF65-F5344CB8AC3E}">
        <p14:creationId xmlns:p14="http://schemas.microsoft.com/office/powerpoint/2010/main" val="658311598"/>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74"/>
          <p:cNvSpPr txBox="1">
            <a:spLocks noGrp="1"/>
          </p:cNvSpPr>
          <p:nvPr>
            <p:ph type="title"/>
          </p:nvPr>
        </p:nvSpPr>
        <p:spPr>
          <a:xfrm>
            <a:off x="83903" y="46106"/>
            <a:ext cx="10647892" cy="763600"/>
          </a:xfrm>
          <a:prstGeom prst="rect">
            <a:avLst/>
          </a:prstGeom>
        </p:spPr>
        <p:txBody>
          <a:bodyPr spcFirstLastPara="1" wrap="square" lIns="121900" tIns="121900" rIns="121900" bIns="121900" anchor="t" anchorCtr="0">
            <a:noAutofit/>
          </a:bodyPr>
          <a:lstStyle/>
          <a:p>
            <a:r>
              <a:rPr lang="nl" dirty="0">
                <a:solidFill>
                  <a:srgbClr val="4472C4"/>
                </a:solidFill>
              </a:rPr>
              <a:t>Job to be done Canvas &lt;onderwerp&gt;</a:t>
            </a:r>
            <a:endParaRPr dirty="0">
              <a:solidFill>
                <a:srgbClr val="4472C4"/>
              </a:solidFill>
            </a:endParaRPr>
          </a:p>
        </p:txBody>
      </p:sp>
      <p:grpSp>
        <p:nvGrpSpPr>
          <p:cNvPr id="2" name="Groep 1">
            <a:extLst>
              <a:ext uri="{FF2B5EF4-FFF2-40B4-BE49-F238E27FC236}">
                <a16:creationId xmlns:a16="http://schemas.microsoft.com/office/drawing/2014/main" id="{CD3FEC05-EBE0-4DFB-840D-B5181D52A19F}"/>
              </a:ext>
            </a:extLst>
          </p:cNvPr>
          <p:cNvGrpSpPr/>
          <p:nvPr/>
        </p:nvGrpSpPr>
        <p:grpSpPr>
          <a:xfrm>
            <a:off x="187333" y="695265"/>
            <a:ext cx="11643634" cy="5549902"/>
            <a:chOff x="187333" y="695265"/>
            <a:chExt cx="11643634" cy="5549902"/>
          </a:xfrm>
        </p:grpSpPr>
        <p:sp>
          <p:nvSpPr>
            <p:cNvPr id="531" name="Google Shape;531;p74"/>
            <p:cNvSpPr/>
            <p:nvPr/>
          </p:nvSpPr>
          <p:spPr>
            <a:xfrm>
              <a:off x="6084567" y="3905167"/>
              <a:ext cx="5746400" cy="2340000"/>
            </a:xfrm>
            <a:prstGeom prst="rect">
              <a:avLst/>
            </a:prstGeom>
            <a:gradFill>
              <a:gsLst>
                <a:gs pos="66000">
                  <a:schemeClr val="accent2">
                    <a:lumMod val="20000"/>
                    <a:lumOff val="80000"/>
                  </a:schemeClr>
                </a:gs>
                <a:gs pos="39000">
                  <a:schemeClr val="accent2">
                    <a:lumMod val="20000"/>
                    <a:lumOff val="80000"/>
                  </a:schemeClr>
                </a:gs>
                <a:gs pos="0">
                  <a:schemeClr val="accent2"/>
                </a:gs>
                <a:gs pos="56000">
                  <a:schemeClr val="bg1"/>
                </a:gs>
                <a:gs pos="100000">
                  <a:schemeClr val="accent2"/>
                </a:gs>
              </a:gsLst>
              <a:lin ang="2700000" scaled="1"/>
            </a:gra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lstStyle/>
            <a:p>
              <a:r>
                <a:rPr lang="nl" dirty="0">
                  <a:solidFill>
                    <a:schemeClr val="accent2"/>
                  </a:solidFill>
                  <a:latin typeface="Verdana" panose="020B0604030504040204" pitchFamily="34" charset="0"/>
                  <a:ea typeface="Verdana" panose="020B0604030504040204" pitchFamily="34" charset="0"/>
                  <a:sym typeface="Titillium Web SemiBold"/>
                </a:rPr>
                <a:t>Spanningen</a:t>
              </a:r>
              <a:endParaRPr dirty="0">
                <a:solidFill>
                  <a:schemeClr val="accent2"/>
                </a:solidFill>
                <a:latin typeface="Verdana" panose="020B0604030504040204" pitchFamily="34" charset="0"/>
                <a:ea typeface="Verdana" panose="020B0604030504040204" pitchFamily="34" charset="0"/>
                <a:sym typeface="Titillium Web SemiBold"/>
              </a:endParaRPr>
            </a:p>
          </p:txBody>
        </p:sp>
        <p:sp>
          <p:nvSpPr>
            <p:cNvPr id="533" name="Google Shape;533;p74"/>
            <p:cNvSpPr/>
            <p:nvPr/>
          </p:nvSpPr>
          <p:spPr>
            <a:xfrm>
              <a:off x="6084567" y="1448396"/>
              <a:ext cx="5746400" cy="2340000"/>
            </a:xfrm>
            <a:prstGeom prst="rect">
              <a:avLst/>
            </a:prstGeom>
            <a:gradFill flip="none" rotWithShape="1">
              <a:gsLst>
                <a:gs pos="70000">
                  <a:srgbClr val="E4F4D4"/>
                </a:gs>
                <a:gs pos="39000">
                  <a:srgbClr val="C9E8A8"/>
                </a:gs>
                <a:gs pos="0">
                  <a:srgbClr val="92D050"/>
                </a:gs>
                <a:gs pos="56000">
                  <a:schemeClr val="bg1"/>
                </a:gs>
                <a:gs pos="100000">
                  <a:srgbClr val="92D050"/>
                </a:gs>
              </a:gsLst>
              <a:lin ang="2700000" scaled="1"/>
              <a:tileRect/>
            </a:gradFill>
            <a:ln w="38100">
              <a:solidFill>
                <a:srgbClr val="25390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dirty="0">
                  <a:solidFill>
                    <a:srgbClr val="273C10"/>
                  </a:solidFill>
                  <a:latin typeface="Verdana" panose="020B0604030504040204" pitchFamily="34" charset="0"/>
                  <a:ea typeface="Verdana" panose="020B0604030504040204" pitchFamily="34" charset="0"/>
                  <a:sym typeface="Titillium Web SemiBold"/>
                </a:rPr>
                <a:t>Pull</a:t>
              </a:r>
              <a:r>
                <a:rPr lang="nl" sz="1000" dirty="0">
                  <a:solidFill>
                    <a:srgbClr val="273C10"/>
                  </a:solidFill>
                  <a:latin typeface="Verdana" panose="020B0604030504040204" pitchFamily="34" charset="0"/>
                  <a:ea typeface="Verdana" panose="020B0604030504040204" pitchFamily="34" charset="0"/>
                  <a:sym typeface="Titillium Web"/>
                </a:rPr>
                <a:t> </a:t>
              </a:r>
              <a:br>
                <a:rPr lang="nl" sz="1000" dirty="0">
                  <a:solidFill>
                    <a:srgbClr val="273C10"/>
                  </a:solidFill>
                  <a:latin typeface="Verdana" panose="020B0604030504040204" pitchFamily="34" charset="0"/>
                  <a:ea typeface="Verdana" panose="020B0604030504040204" pitchFamily="34" charset="0"/>
                  <a:sym typeface="Titillium Web"/>
                </a:rPr>
              </a:br>
              <a:endParaRPr sz="1000" dirty="0">
                <a:solidFill>
                  <a:srgbClr val="273C10"/>
                </a:solidFill>
                <a:latin typeface="Verdana" panose="020B0604030504040204" pitchFamily="34" charset="0"/>
                <a:ea typeface="Verdana" panose="020B0604030504040204" pitchFamily="34" charset="0"/>
                <a:sym typeface="Titillium Web"/>
              </a:endParaRPr>
            </a:p>
          </p:txBody>
        </p:sp>
        <p:sp>
          <p:nvSpPr>
            <p:cNvPr id="534" name="Google Shape;534;p74"/>
            <p:cNvSpPr/>
            <p:nvPr/>
          </p:nvSpPr>
          <p:spPr>
            <a:xfrm>
              <a:off x="187333" y="1458864"/>
              <a:ext cx="5746400" cy="2340000"/>
            </a:xfrm>
            <a:prstGeom prst="rect">
              <a:avLst/>
            </a:prstGeom>
            <a:gradFill>
              <a:gsLst>
                <a:gs pos="72000">
                  <a:srgbClr val="FFF0C0"/>
                </a:gs>
                <a:gs pos="45000">
                  <a:srgbClr val="FFE080"/>
                </a:gs>
                <a:gs pos="0">
                  <a:srgbClr val="FFC000"/>
                </a:gs>
                <a:gs pos="56000">
                  <a:schemeClr val="bg1"/>
                </a:gs>
                <a:gs pos="100000">
                  <a:srgbClr val="FFC000"/>
                </a:gs>
              </a:gsLst>
              <a:lin ang="2700000" scaled="1"/>
            </a:gradFill>
            <a:ln w="381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dirty="0">
                  <a:solidFill>
                    <a:srgbClr val="B48900"/>
                  </a:solidFill>
                  <a:latin typeface="Verdana" panose="020B0604030504040204" pitchFamily="34" charset="0"/>
                  <a:ea typeface="Verdana" panose="020B0604030504040204" pitchFamily="34" charset="0"/>
                  <a:sym typeface="Titillium Web SemiBold"/>
                </a:rPr>
                <a:t>Push</a:t>
              </a:r>
            </a:p>
            <a:p>
              <a:r>
                <a:rPr lang="nl" sz="1000" dirty="0">
                  <a:solidFill>
                    <a:srgbClr val="B48900"/>
                  </a:solidFill>
                  <a:latin typeface="Verdana" panose="020B0604030504040204" pitchFamily="34" charset="0"/>
                  <a:ea typeface="Verdana" panose="020B0604030504040204" pitchFamily="34" charset="0"/>
                  <a:sym typeface="Titillium Web SemiBold"/>
                </a:rPr>
                <a:t> </a:t>
              </a:r>
              <a:br>
                <a:rPr lang="nl" sz="1000" dirty="0">
                  <a:solidFill>
                    <a:srgbClr val="B48900"/>
                  </a:solidFill>
                  <a:latin typeface="Verdana" panose="020B0604030504040204" pitchFamily="34" charset="0"/>
                  <a:ea typeface="Verdana" panose="020B0604030504040204" pitchFamily="34" charset="0"/>
                  <a:sym typeface="Titillium Web"/>
                </a:rPr>
              </a:br>
              <a:endParaRPr sz="1000" dirty="0">
                <a:solidFill>
                  <a:srgbClr val="B48900"/>
                </a:solidFill>
                <a:latin typeface="Verdana" panose="020B0604030504040204" pitchFamily="34" charset="0"/>
                <a:ea typeface="Verdana" panose="020B0604030504040204" pitchFamily="34" charset="0"/>
                <a:sym typeface="Titillium Web"/>
              </a:endParaRPr>
            </a:p>
          </p:txBody>
        </p:sp>
        <p:sp>
          <p:nvSpPr>
            <p:cNvPr id="535" name="Google Shape;535;p74"/>
            <p:cNvSpPr/>
            <p:nvPr/>
          </p:nvSpPr>
          <p:spPr>
            <a:xfrm>
              <a:off x="187333" y="3905167"/>
              <a:ext cx="5746400" cy="2340000"/>
            </a:xfrm>
            <a:prstGeom prst="rect">
              <a:avLst/>
            </a:prstGeom>
            <a:gradFill>
              <a:gsLst>
                <a:gs pos="71000">
                  <a:srgbClr val="80D8F8"/>
                </a:gs>
                <a:gs pos="43000">
                  <a:srgbClr val="80D8F8"/>
                </a:gs>
                <a:gs pos="0">
                  <a:srgbClr val="00B0F0"/>
                </a:gs>
                <a:gs pos="56000">
                  <a:schemeClr val="bg1"/>
                </a:gs>
                <a:gs pos="100000">
                  <a:srgbClr val="00B0F0"/>
                </a:gs>
              </a:gsLst>
              <a:lin ang="2700000" scaled="1"/>
            </a:gra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dirty="0">
                  <a:solidFill>
                    <a:srgbClr val="005776"/>
                  </a:solidFill>
                  <a:latin typeface="Verdana" panose="020B0604030504040204" pitchFamily="34" charset="0"/>
                  <a:ea typeface="Verdana" panose="020B0604030504040204" pitchFamily="34" charset="0"/>
                  <a:sym typeface="Titillium Web SemiBold"/>
                </a:rPr>
                <a:t>Gewoontes</a:t>
              </a:r>
              <a:br>
                <a:rPr lang="nl" sz="1000" dirty="0">
                  <a:solidFill>
                    <a:srgbClr val="005776"/>
                  </a:solidFill>
                  <a:latin typeface="Verdana" panose="020B0604030504040204" pitchFamily="34" charset="0"/>
                  <a:ea typeface="Verdana" panose="020B0604030504040204" pitchFamily="34" charset="0"/>
                  <a:sym typeface="Titillium Web SemiBold"/>
                </a:rPr>
              </a:br>
              <a:endParaRPr sz="1000" dirty="0">
                <a:solidFill>
                  <a:srgbClr val="005776"/>
                </a:solidFill>
                <a:latin typeface="Verdana" panose="020B0604030504040204" pitchFamily="34" charset="0"/>
                <a:ea typeface="Verdana" panose="020B0604030504040204" pitchFamily="34" charset="0"/>
                <a:sym typeface="Titillium Web"/>
              </a:endParaRPr>
            </a:p>
          </p:txBody>
        </p:sp>
        <p:sp>
          <p:nvSpPr>
            <p:cNvPr id="536" name="Google Shape;536;p74"/>
            <p:cNvSpPr/>
            <p:nvPr/>
          </p:nvSpPr>
          <p:spPr>
            <a:xfrm>
              <a:off x="187333" y="695265"/>
              <a:ext cx="5746400" cy="644800"/>
            </a:xfrm>
            <a:prstGeom prst="rightArrow">
              <a:avLst>
                <a:gd name="adj1" fmla="val 50000"/>
                <a:gd name="adj2" fmla="val 50736"/>
              </a:avLst>
            </a:prstGeom>
            <a:gradFill>
              <a:gsLst>
                <a:gs pos="0">
                  <a:srgbClr val="C00000"/>
                </a:gs>
                <a:gs pos="56000">
                  <a:schemeClr val="bg1"/>
                </a:gs>
                <a:gs pos="100000">
                  <a:srgbClr val="C00000"/>
                </a:gs>
              </a:gsLst>
              <a:lin ang="2700000" scaled="1"/>
            </a:gradFill>
            <a:ln w="3810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lstStyle/>
            <a:p>
              <a:r>
                <a:rPr lang="nl" sz="1000" dirty="0">
                  <a:solidFill>
                    <a:srgbClr val="C00000"/>
                  </a:solidFill>
                  <a:latin typeface="Verdana" panose="020B0604030504040204" pitchFamily="34" charset="0"/>
                  <a:ea typeface="Verdana" panose="020B0604030504040204" pitchFamily="34" charset="0"/>
                  <a:sym typeface="Titillium Web SemiBold"/>
                </a:rPr>
                <a:t>Huidige situatie - business as usual</a:t>
              </a:r>
              <a:endParaRPr sz="1000" dirty="0">
                <a:solidFill>
                  <a:srgbClr val="C00000"/>
                </a:solidFill>
                <a:latin typeface="Verdana" panose="020B0604030504040204" pitchFamily="34" charset="0"/>
                <a:ea typeface="Verdana" panose="020B0604030504040204" pitchFamily="34" charset="0"/>
              </a:endParaRPr>
            </a:p>
          </p:txBody>
        </p:sp>
        <p:sp>
          <p:nvSpPr>
            <p:cNvPr id="537" name="Google Shape;537;p74"/>
            <p:cNvSpPr/>
            <p:nvPr/>
          </p:nvSpPr>
          <p:spPr>
            <a:xfrm flipH="1">
              <a:off x="6084567" y="695265"/>
              <a:ext cx="5746400" cy="644800"/>
            </a:xfrm>
            <a:prstGeom prst="rightArrow">
              <a:avLst>
                <a:gd name="adj1" fmla="val 50000"/>
                <a:gd name="adj2" fmla="val 50736"/>
              </a:avLst>
            </a:prstGeom>
            <a:gradFill>
              <a:gsLst>
                <a:gs pos="0">
                  <a:srgbClr val="C00000"/>
                </a:gs>
                <a:gs pos="56000">
                  <a:schemeClr val="bg1"/>
                </a:gs>
                <a:gs pos="100000">
                  <a:srgbClr val="C00000"/>
                </a:gs>
              </a:gsLst>
              <a:lin ang="2700000" scaled="1"/>
            </a:gradFill>
            <a:ln w="3810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nl" sz="1000" dirty="0">
                  <a:solidFill>
                    <a:srgbClr val="C00000"/>
                  </a:solidFill>
                  <a:latin typeface="Verdana" panose="020B0604030504040204" pitchFamily="34" charset="0"/>
                  <a:ea typeface="Verdana" panose="020B0604030504040204" pitchFamily="34" charset="0"/>
                  <a:sym typeface="Titillium Web SemiBold"/>
                </a:rPr>
                <a:t>Nieuwe situatie – nieuw gedrag</a:t>
              </a:r>
              <a:endParaRPr sz="1000" dirty="0">
                <a:solidFill>
                  <a:srgbClr val="C00000"/>
                </a:solidFill>
                <a:latin typeface="Verdana" panose="020B0604030504040204" pitchFamily="34" charset="0"/>
                <a:ea typeface="Verdana" panose="020B0604030504040204" pitchFamily="34" charset="0"/>
                <a:sym typeface="Titillium Web SemiBold"/>
              </a:endParaRPr>
            </a:p>
          </p:txBody>
        </p:sp>
      </p:grpSp>
      <p:sp>
        <p:nvSpPr>
          <p:cNvPr id="10" name="Tijdelijke aanduiding voor datum 21">
            <a:extLst>
              <a:ext uri="{FF2B5EF4-FFF2-40B4-BE49-F238E27FC236}">
                <a16:creationId xmlns:a16="http://schemas.microsoft.com/office/drawing/2014/main" id="{7E1FC4E0-D9BD-48EB-9930-A08FBD71CE2D}"/>
              </a:ext>
            </a:extLst>
          </p:cNvPr>
          <p:cNvSpPr txBox="1">
            <a:spLocks/>
          </p:cNvSpPr>
          <p:nvPr/>
        </p:nvSpPr>
        <p:spPr>
          <a:xfrm>
            <a:off x="159770" y="6635090"/>
            <a:ext cx="2743200" cy="212267"/>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DD41D7-2B7D-4E7D-81FE-68984C50B7C2}" type="datetime1">
              <a:rPr lang="nl-NL" sz="600" smtClean="0"/>
              <a:pPr/>
              <a:t>5-8-2021</a:t>
            </a:fld>
            <a:endParaRPr lang="nl-NL" sz="600" dirty="0"/>
          </a:p>
        </p:txBody>
      </p:sp>
      <p:sp>
        <p:nvSpPr>
          <p:cNvPr id="11" name="Tijdelijke aanduiding voor dianummer 22">
            <a:extLst>
              <a:ext uri="{FF2B5EF4-FFF2-40B4-BE49-F238E27FC236}">
                <a16:creationId xmlns:a16="http://schemas.microsoft.com/office/drawing/2014/main" id="{3D28F623-D766-4C06-A7D5-37E08FC49C23}"/>
              </a:ext>
            </a:extLst>
          </p:cNvPr>
          <p:cNvSpPr txBox="1">
            <a:spLocks/>
          </p:cNvSpPr>
          <p:nvPr/>
        </p:nvSpPr>
        <p:spPr>
          <a:xfrm>
            <a:off x="9303770" y="6635090"/>
            <a:ext cx="2743200" cy="222507"/>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31AE655-56B5-435B-AFB6-0B3A35B77F17}" type="slidenum">
              <a:rPr lang="nl-NL" sz="600" smtClean="0"/>
              <a:pPr algn="r"/>
              <a:t>6</a:t>
            </a:fld>
            <a:endParaRPr lang="nl-NL" sz="600" dirty="0"/>
          </a:p>
        </p:txBody>
      </p:sp>
      <p:sp>
        <p:nvSpPr>
          <p:cNvPr id="12" name="Tijdelijke aanduiding voor voettekst 23">
            <a:extLst>
              <a:ext uri="{FF2B5EF4-FFF2-40B4-BE49-F238E27FC236}">
                <a16:creationId xmlns:a16="http://schemas.microsoft.com/office/drawing/2014/main" id="{40D2B0F2-BFBE-43D9-B71B-DD7C22BA0089}"/>
              </a:ext>
            </a:extLst>
          </p:cNvPr>
          <p:cNvSpPr txBox="1">
            <a:spLocks/>
          </p:cNvSpPr>
          <p:nvPr/>
        </p:nvSpPr>
        <p:spPr>
          <a:xfrm>
            <a:off x="4045970" y="6635090"/>
            <a:ext cx="4114800" cy="222507"/>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600" dirty="0"/>
              <a:t>Hans Rood</a:t>
            </a:r>
          </a:p>
        </p:txBody>
      </p:sp>
      <p:sp>
        <p:nvSpPr>
          <p:cNvPr id="14" name="Tekstvak 13">
            <a:extLst>
              <a:ext uri="{FF2B5EF4-FFF2-40B4-BE49-F238E27FC236}">
                <a16:creationId xmlns:a16="http://schemas.microsoft.com/office/drawing/2014/main" id="{75129D3C-DBC4-45DC-8CCE-AF2785B0223E}"/>
              </a:ext>
            </a:extLst>
          </p:cNvPr>
          <p:cNvSpPr txBox="1"/>
          <p:nvPr/>
        </p:nvSpPr>
        <p:spPr>
          <a:xfrm>
            <a:off x="9266902" y="6290012"/>
            <a:ext cx="2698955" cy="222507"/>
          </a:xfrm>
          <a:prstGeom prst="rect">
            <a:avLst/>
          </a:prstGeom>
          <a:noFill/>
        </p:spPr>
        <p:txBody>
          <a:bodyPr wrap="square">
            <a:spAutoFit/>
          </a:bodyPr>
          <a:lstStyle/>
          <a:p>
            <a:r>
              <a:rPr lang="en-US" sz="800" dirty="0">
                <a:latin typeface="Verdana" panose="020B0604030504040204" pitchFamily="34" charset="0"/>
                <a:ea typeface="Verdana" panose="020B0604030504040204" pitchFamily="34" charset="0"/>
                <a:hlinkClick r:id="rId3"/>
              </a:rPr>
              <a:t>https://www.redharbour.nl/Job-to-be-Done-NL/</a:t>
            </a:r>
            <a:endParaRPr lang="en-US" sz="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35099553"/>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E1166E85-D0D1-4C10-87CC-24D7F7D49983}"/>
              </a:ext>
            </a:extLst>
          </p:cNvPr>
          <p:cNvSpPr>
            <a:spLocks noGrp="1"/>
          </p:cNvSpPr>
          <p:nvPr>
            <p:ph type="dt" sz="half" idx="10"/>
          </p:nvPr>
        </p:nvSpPr>
        <p:spPr/>
        <p:txBody>
          <a:bodyPr/>
          <a:lstStyle/>
          <a:p>
            <a:fld id="{82FFA286-E793-42B1-B209-0532C4A92C95}" type="datetime1">
              <a:rPr lang="nl-NL" smtClean="0"/>
              <a:t>5-8-2021</a:t>
            </a:fld>
            <a:endParaRPr lang="nl-NL" dirty="0"/>
          </a:p>
        </p:txBody>
      </p:sp>
      <p:sp>
        <p:nvSpPr>
          <p:cNvPr id="4" name="Tijdelijke aanduiding voor voettekst 3">
            <a:extLst>
              <a:ext uri="{FF2B5EF4-FFF2-40B4-BE49-F238E27FC236}">
                <a16:creationId xmlns:a16="http://schemas.microsoft.com/office/drawing/2014/main" id="{2CAC9D5E-9E52-4E86-9804-817566647993}"/>
              </a:ext>
            </a:extLst>
          </p:cNvPr>
          <p:cNvSpPr>
            <a:spLocks noGrp="1"/>
          </p:cNvSpPr>
          <p:nvPr>
            <p:ph type="ftr" sz="quarter" idx="11"/>
          </p:nvPr>
        </p:nvSpPr>
        <p:spPr/>
        <p:txBody>
          <a:bodyPr/>
          <a:lstStyle/>
          <a:p>
            <a:r>
              <a:rPr lang="nl-NL"/>
              <a:t>Hans Rood</a:t>
            </a:r>
            <a:endParaRPr lang="nl-NL" dirty="0"/>
          </a:p>
        </p:txBody>
      </p:sp>
      <p:sp>
        <p:nvSpPr>
          <p:cNvPr id="5" name="Tijdelijke aanduiding voor dianummer 4">
            <a:extLst>
              <a:ext uri="{FF2B5EF4-FFF2-40B4-BE49-F238E27FC236}">
                <a16:creationId xmlns:a16="http://schemas.microsoft.com/office/drawing/2014/main" id="{A4A38EB8-292B-4084-915A-332F0946FE58}"/>
              </a:ext>
            </a:extLst>
          </p:cNvPr>
          <p:cNvSpPr>
            <a:spLocks noGrp="1"/>
          </p:cNvSpPr>
          <p:nvPr>
            <p:ph type="sldNum" sz="quarter" idx="12"/>
          </p:nvPr>
        </p:nvSpPr>
        <p:spPr/>
        <p:txBody>
          <a:bodyPr/>
          <a:lstStyle/>
          <a:p>
            <a:r>
              <a:rPr lang="nl-NL"/>
              <a:t> </a:t>
            </a:r>
            <a:fld id="{831AE655-56B5-435B-AFB6-0B3A35B77F17}" type="slidenum">
              <a:rPr lang="nl-NL" smtClean="0"/>
              <a:pPr/>
              <a:t>7</a:t>
            </a:fld>
            <a:endParaRPr lang="nl-NL" dirty="0"/>
          </a:p>
        </p:txBody>
      </p:sp>
      <p:sp>
        <p:nvSpPr>
          <p:cNvPr id="6" name="Titel 5">
            <a:extLst>
              <a:ext uri="{FF2B5EF4-FFF2-40B4-BE49-F238E27FC236}">
                <a16:creationId xmlns:a16="http://schemas.microsoft.com/office/drawing/2014/main" id="{B2E26ADD-AEE4-457C-B651-4EFDAF1B958C}"/>
              </a:ext>
            </a:extLst>
          </p:cNvPr>
          <p:cNvSpPr>
            <a:spLocks noGrp="1"/>
          </p:cNvSpPr>
          <p:nvPr>
            <p:ph type="title"/>
          </p:nvPr>
        </p:nvSpPr>
        <p:spPr>
          <a:xfrm>
            <a:off x="434046" y="128938"/>
            <a:ext cx="8791047" cy="1093003"/>
          </a:xfrm>
        </p:spPr>
        <p:txBody>
          <a:bodyPr/>
          <a:lstStyle/>
          <a:p>
            <a:r>
              <a:rPr lang="nl-NL" dirty="0"/>
              <a:t>Klantreis &lt;beschrijving&gt;</a:t>
            </a:r>
          </a:p>
        </p:txBody>
      </p:sp>
      <p:grpSp>
        <p:nvGrpSpPr>
          <p:cNvPr id="2" name="Groep 1">
            <a:extLst>
              <a:ext uri="{FF2B5EF4-FFF2-40B4-BE49-F238E27FC236}">
                <a16:creationId xmlns:a16="http://schemas.microsoft.com/office/drawing/2014/main" id="{3F383700-7AA3-409C-9EE3-0B3912CF4DCF}"/>
              </a:ext>
            </a:extLst>
          </p:cNvPr>
          <p:cNvGrpSpPr/>
          <p:nvPr/>
        </p:nvGrpSpPr>
        <p:grpSpPr>
          <a:xfrm>
            <a:off x="265901" y="1364368"/>
            <a:ext cx="9611811" cy="4796774"/>
            <a:chOff x="1708325" y="1397619"/>
            <a:chExt cx="9611811" cy="4796774"/>
          </a:xfrm>
        </p:grpSpPr>
        <p:sp>
          <p:nvSpPr>
            <p:cNvPr id="7" name="Pijl: punthaak 6">
              <a:extLst>
                <a:ext uri="{FF2B5EF4-FFF2-40B4-BE49-F238E27FC236}">
                  <a16:creationId xmlns:a16="http://schemas.microsoft.com/office/drawing/2014/main" id="{5905416F-38E0-49BC-8DD5-D5685B0D832F}"/>
                </a:ext>
              </a:extLst>
            </p:cNvPr>
            <p:cNvSpPr/>
            <p:nvPr/>
          </p:nvSpPr>
          <p:spPr>
            <a:xfrm>
              <a:off x="2906747" y="1397619"/>
              <a:ext cx="1728000" cy="483220"/>
            </a:xfrm>
            <a:prstGeom prst="chevron">
              <a:avLst/>
            </a:prstGeom>
            <a:gradFill>
              <a:gsLst>
                <a:gs pos="72000">
                  <a:srgbClr val="FFF0C0"/>
                </a:gs>
                <a:gs pos="45000">
                  <a:srgbClr val="FFE080"/>
                </a:gs>
                <a:gs pos="0">
                  <a:srgbClr val="FFC000"/>
                </a:gs>
                <a:gs pos="56000">
                  <a:schemeClr val="bg1"/>
                </a:gs>
                <a:gs pos="100000">
                  <a:srgbClr val="FFC000"/>
                </a:gs>
              </a:gsLst>
              <a:lin ang="2700000" scaled="1"/>
            </a:gradFill>
            <a:ln w="381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rgbClr val="B48900"/>
                  </a:solidFill>
                  <a:latin typeface="Verdana" panose="020B0604030504040204" pitchFamily="34" charset="0"/>
                  <a:ea typeface="Verdana" panose="020B0604030504040204" pitchFamily="34" charset="0"/>
                </a:rPr>
                <a:t>Fase</a:t>
              </a:r>
              <a:r>
                <a:rPr lang="en-US" sz="1400" dirty="0">
                  <a:solidFill>
                    <a:srgbClr val="B48900"/>
                  </a:solidFill>
                  <a:latin typeface="Verdana" panose="020B0604030504040204" pitchFamily="34" charset="0"/>
                  <a:ea typeface="Verdana" panose="020B0604030504040204" pitchFamily="34" charset="0"/>
                </a:rPr>
                <a:t> 1</a:t>
              </a:r>
            </a:p>
          </p:txBody>
        </p:sp>
        <p:sp>
          <p:nvSpPr>
            <p:cNvPr id="8" name="Pijl: punthaak 7">
              <a:extLst>
                <a:ext uri="{FF2B5EF4-FFF2-40B4-BE49-F238E27FC236}">
                  <a16:creationId xmlns:a16="http://schemas.microsoft.com/office/drawing/2014/main" id="{27CE390C-2355-483C-A7A9-D963BC518E67}"/>
                </a:ext>
              </a:extLst>
            </p:cNvPr>
            <p:cNvSpPr/>
            <p:nvPr/>
          </p:nvSpPr>
          <p:spPr>
            <a:xfrm>
              <a:off x="4465321" y="1397619"/>
              <a:ext cx="2484134" cy="483220"/>
            </a:xfrm>
            <a:prstGeom prst="chevron">
              <a:avLst/>
            </a:prstGeom>
            <a:gradFill>
              <a:gsLst>
                <a:gs pos="71000">
                  <a:srgbClr val="80D8F8"/>
                </a:gs>
                <a:gs pos="43000">
                  <a:srgbClr val="80D8F8"/>
                </a:gs>
                <a:gs pos="0">
                  <a:srgbClr val="00B0F0"/>
                </a:gs>
                <a:gs pos="56000">
                  <a:schemeClr val="bg1"/>
                </a:gs>
                <a:gs pos="100000">
                  <a:srgbClr val="00B0F0"/>
                </a:gs>
              </a:gsLst>
              <a:lin ang="2700000" scaled="1"/>
            </a:gra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rgbClr val="005776"/>
                  </a:solidFill>
                  <a:latin typeface="Verdana" panose="020B0604030504040204" pitchFamily="34" charset="0"/>
                  <a:ea typeface="Verdana" panose="020B0604030504040204" pitchFamily="34" charset="0"/>
                </a:rPr>
                <a:t>Fase</a:t>
              </a:r>
              <a:r>
                <a:rPr lang="en-US" sz="1400" dirty="0">
                  <a:solidFill>
                    <a:srgbClr val="005776"/>
                  </a:solidFill>
                  <a:latin typeface="Verdana" panose="020B0604030504040204" pitchFamily="34" charset="0"/>
                  <a:ea typeface="Verdana" panose="020B0604030504040204" pitchFamily="34" charset="0"/>
                </a:rPr>
                <a:t> 2</a:t>
              </a:r>
            </a:p>
          </p:txBody>
        </p:sp>
        <p:sp>
          <p:nvSpPr>
            <p:cNvPr id="9" name="Pijl: punthaak 8">
              <a:extLst>
                <a:ext uri="{FF2B5EF4-FFF2-40B4-BE49-F238E27FC236}">
                  <a16:creationId xmlns:a16="http://schemas.microsoft.com/office/drawing/2014/main" id="{2FD4B2A1-3C4E-4711-B064-5C299C2116F7}"/>
                </a:ext>
              </a:extLst>
            </p:cNvPr>
            <p:cNvSpPr/>
            <p:nvPr/>
          </p:nvSpPr>
          <p:spPr>
            <a:xfrm>
              <a:off x="6780029" y="1397619"/>
              <a:ext cx="2484134" cy="483220"/>
            </a:xfrm>
            <a:prstGeom prst="chevron">
              <a:avLst/>
            </a:prstGeom>
            <a:gradFill flip="none" rotWithShape="1">
              <a:gsLst>
                <a:gs pos="70000">
                  <a:srgbClr val="E4F4D4"/>
                </a:gs>
                <a:gs pos="39000">
                  <a:srgbClr val="C9E8A8"/>
                </a:gs>
                <a:gs pos="0">
                  <a:srgbClr val="92D050"/>
                </a:gs>
                <a:gs pos="56000">
                  <a:schemeClr val="bg1"/>
                </a:gs>
                <a:gs pos="100000">
                  <a:srgbClr val="92D050"/>
                </a:gs>
              </a:gsLst>
              <a:lin ang="2700000" scaled="1"/>
              <a:tileRect/>
            </a:gradFill>
            <a:ln w="38100">
              <a:solidFill>
                <a:srgbClr val="2539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400" dirty="0">
                  <a:solidFill>
                    <a:srgbClr val="273C10"/>
                  </a:solidFill>
                  <a:latin typeface="Verdana" panose="020B0604030504040204" pitchFamily="34" charset="0"/>
                  <a:ea typeface="Verdana" panose="020B0604030504040204" pitchFamily="34" charset="0"/>
                </a:rPr>
                <a:t>Fase</a:t>
              </a:r>
              <a:r>
                <a:rPr lang="en-US" sz="1400" dirty="0">
                  <a:solidFill>
                    <a:srgbClr val="273C10"/>
                  </a:solidFill>
                  <a:latin typeface="Verdana" panose="020B0604030504040204" pitchFamily="34" charset="0"/>
                  <a:ea typeface="Verdana" panose="020B0604030504040204" pitchFamily="34" charset="0"/>
                </a:rPr>
                <a:t> 3</a:t>
              </a:r>
            </a:p>
          </p:txBody>
        </p:sp>
        <p:sp>
          <p:nvSpPr>
            <p:cNvPr id="10" name="Pijl: punthaak 9">
              <a:extLst>
                <a:ext uri="{FF2B5EF4-FFF2-40B4-BE49-F238E27FC236}">
                  <a16:creationId xmlns:a16="http://schemas.microsoft.com/office/drawing/2014/main" id="{6568D9CA-0EAF-42B4-A8CE-FEBE26E71B56}"/>
                </a:ext>
              </a:extLst>
            </p:cNvPr>
            <p:cNvSpPr/>
            <p:nvPr/>
          </p:nvSpPr>
          <p:spPr>
            <a:xfrm>
              <a:off x="9094737" y="1397619"/>
              <a:ext cx="1695183" cy="483220"/>
            </a:xfrm>
            <a:prstGeom prst="chevron">
              <a:avLst/>
            </a:prstGeom>
            <a:gradFill>
              <a:gsLst>
                <a:gs pos="66000">
                  <a:schemeClr val="accent2">
                    <a:lumMod val="20000"/>
                    <a:lumOff val="80000"/>
                  </a:schemeClr>
                </a:gs>
                <a:gs pos="39000">
                  <a:schemeClr val="accent2">
                    <a:lumMod val="20000"/>
                    <a:lumOff val="80000"/>
                  </a:schemeClr>
                </a:gs>
                <a:gs pos="0">
                  <a:schemeClr val="accent2"/>
                </a:gs>
                <a:gs pos="56000">
                  <a:schemeClr val="bg1"/>
                </a:gs>
                <a:gs pos="100000">
                  <a:schemeClr val="accent2"/>
                </a:gs>
              </a:gsLst>
              <a:lin ang="2700000" scaled="1"/>
            </a:gra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dirty="0">
                  <a:solidFill>
                    <a:schemeClr val="accent2"/>
                  </a:solidFill>
                  <a:latin typeface="Bahnschrift" panose="020B0502040204020203" pitchFamily="34" charset="0"/>
                </a:rPr>
                <a:t>Fase</a:t>
              </a:r>
              <a:r>
                <a:rPr lang="en-US" dirty="0">
                  <a:solidFill>
                    <a:schemeClr val="accent2"/>
                  </a:solidFill>
                  <a:latin typeface="Bahnschrift" panose="020B0502040204020203" pitchFamily="34" charset="0"/>
                </a:rPr>
                <a:t> 4</a:t>
              </a:r>
            </a:p>
          </p:txBody>
        </p:sp>
        <p:sp>
          <p:nvSpPr>
            <p:cNvPr id="11" name="Tekstvak 10">
              <a:extLst>
                <a:ext uri="{FF2B5EF4-FFF2-40B4-BE49-F238E27FC236}">
                  <a16:creationId xmlns:a16="http://schemas.microsoft.com/office/drawing/2014/main" id="{BC303796-BFC3-4DE5-99F2-AD9845D3E4DB}"/>
                </a:ext>
              </a:extLst>
            </p:cNvPr>
            <p:cNvSpPr txBox="1"/>
            <p:nvPr/>
          </p:nvSpPr>
          <p:spPr>
            <a:xfrm>
              <a:off x="1884783" y="1495618"/>
              <a:ext cx="529825" cy="276999"/>
            </a:xfrm>
            <a:prstGeom prst="rect">
              <a:avLst/>
            </a:prstGeom>
            <a:noFill/>
          </p:spPr>
          <p:txBody>
            <a:bodyPr wrap="none" rtlCol="0">
              <a:spAutoFit/>
            </a:bodyPr>
            <a:lstStyle/>
            <a:p>
              <a:r>
                <a:rPr lang="nl-NL" sz="1200" dirty="0">
                  <a:latin typeface="Verdana" panose="020B0604030504040204" pitchFamily="34" charset="0"/>
                  <a:ea typeface="Verdana" panose="020B0604030504040204" pitchFamily="34" charset="0"/>
                </a:rPr>
                <a:t>Fase</a:t>
              </a:r>
            </a:p>
          </p:txBody>
        </p:sp>
        <p:sp>
          <p:nvSpPr>
            <p:cNvPr id="12" name="Tekstvak 11">
              <a:extLst>
                <a:ext uri="{FF2B5EF4-FFF2-40B4-BE49-F238E27FC236}">
                  <a16:creationId xmlns:a16="http://schemas.microsoft.com/office/drawing/2014/main" id="{C5985675-43D4-484C-B85E-F1269FEE450B}"/>
                </a:ext>
              </a:extLst>
            </p:cNvPr>
            <p:cNvSpPr txBox="1"/>
            <p:nvPr/>
          </p:nvSpPr>
          <p:spPr>
            <a:xfrm>
              <a:off x="1800873" y="2479303"/>
              <a:ext cx="1050288" cy="276999"/>
            </a:xfrm>
            <a:prstGeom prst="rect">
              <a:avLst/>
            </a:prstGeom>
            <a:noFill/>
          </p:spPr>
          <p:txBody>
            <a:bodyPr wrap="none" rtlCol="0">
              <a:spAutoFit/>
            </a:bodyPr>
            <a:lstStyle/>
            <a:p>
              <a:r>
                <a:rPr lang="nl-NL" sz="1200" dirty="0">
                  <a:latin typeface="Verdana" panose="020B0604030504040204" pitchFamily="34" charset="0"/>
                  <a:ea typeface="Verdana" panose="020B0604030504040204" pitchFamily="34" charset="0"/>
                </a:rPr>
                <a:t>Activiteiten</a:t>
              </a:r>
            </a:p>
          </p:txBody>
        </p:sp>
        <p:sp>
          <p:nvSpPr>
            <p:cNvPr id="13" name="Tekstvak 12">
              <a:extLst>
                <a:ext uri="{FF2B5EF4-FFF2-40B4-BE49-F238E27FC236}">
                  <a16:creationId xmlns:a16="http://schemas.microsoft.com/office/drawing/2014/main" id="{D352C9B3-A224-4A9C-99F1-5102E5CBB3C8}"/>
                </a:ext>
              </a:extLst>
            </p:cNvPr>
            <p:cNvSpPr txBox="1"/>
            <p:nvPr/>
          </p:nvSpPr>
          <p:spPr>
            <a:xfrm>
              <a:off x="10596861" y="3353580"/>
              <a:ext cx="651140" cy="246221"/>
            </a:xfrm>
            <a:prstGeom prst="rect">
              <a:avLst/>
            </a:prstGeom>
            <a:noFill/>
          </p:spPr>
          <p:txBody>
            <a:bodyPr wrap="none" rtlCol="0">
              <a:spAutoFit/>
            </a:bodyPr>
            <a:lstStyle/>
            <a:p>
              <a:r>
                <a:rPr lang="nl-NL" sz="1000" dirty="0">
                  <a:latin typeface="Verdana" panose="020B0604030504040204" pitchFamily="34" charset="0"/>
                  <a:ea typeface="Verdana" panose="020B0604030504040204" pitchFamily="34" charset="0"/>
                </a:rPr>
                <a:t>Positief</a:t>
              </a:r>
            </a:p>
          </p:txBody>
        </p:sp>
        <p:sp>
          <p:nvSpPr>
            <p:cNvPr id="14" name="Tekstvak 13">
              <a:extLst>
                <a:ext uri="{FF2B5EF4-FFF2-40B4-BE49-F238E27FC236}">
                  <a16:creationId xmlns:a16="http://schemas.microsoft.com/office/drawing/2014/main" id="{6EF3657F-EDA4-4849-9988-6CA9C4FC80EE}"/>
                </a:ext>
              </a:extLst>
            </p:cNvPr>
            <p:cNvSpPr txBox="1"/>
            <p:nvPr/>
          </p:nvSpPr>
          <p:spPr>
            <a:xfrm>
              <a:off x="1742695" y="5419253"/>
              <a:ext cx="1081258" cy="646331"/>
            </a:xfrm>
            <a:prstGeom prst="rect">
              <a:avLst/>
            </a:prstGeom>
            <a:noFill/>
          </p:spPr>
          <p:txBody>
            <a:bodyPr wrap="none" rtlCol="0">
              <a:spAutoFit/>
            </a:bodyPr>
            <a:lstStyle/>
            <a:p>
              <a:pPr algn="ctr"/>
              <a:r>
                <a:rPr lang="nl-NL" sz="1200" dirty="0">
                  <a:latin typeface="Verdana" panose="020B0604030504040204" pitchFamily="34" charset="0"/>
                  <a:ea typeface="Verdana" panose="020B0604030504040204" pitchFamily="34" charset="0"/>
                </a:rPr>
                <a:t>Kansen</a:t>
              </a:r>
            </a:p>
            <a:p>
              <a:pPr algn="ctr"/>
              <a:r>
                <a:rPr lang="nl-NL" sz="1200" dirty="0">
                  <a:latin typeface="Verdana" panose="020B0604030504040204" pitchFamily="34" charset="0"/>
                  <a:ea typeface="Verdana" panose="020B0604030504040204" pitchFamily="34" charset="0"/>
                </a:rPr>
                <a:t>voor</a:t>
              </a:r>
            </a:p>
            <a:p>
              <a:pPr algn="ctr"/>
              <a:r>
                <a:rPr lang="nl-NL" sz="1200" dirty="0">
                  <a:latin typeface="Verdana" panose="020B0604030504040204" pitchFamily="34" charset="0"/>
                  <a:ea typeface="Verdana" panose="020B0604030504040204" pitchFamily="34" charset="0"/>
                </a:rPr>
                <a:t>Verbetering</a:t>
              </a:r>
            </a:p>
          </p:txBody>
        </p:sp>
        <p:sp>
          <p:nvSpPr>
            <p:cNvPr id="19" name="Tekstvak 18">
              <a:extLst>
                <a:ext uri="{FF2B5EF4-FFF2-40B4-BE49-F238E27FC236}">
                  <a16:creationId xmlns:a16="http://schemas.microsoft.com/office/drawing/2014/main" id="{4B53A6FE-EACD-47AB-A267-B59D6C4485F2}"/>
                </a:ext>
              </a:extLst>
            </p:cNvPr>
            <p:cNvSpPr txBox="1"/>
            <p:nvPr/>
          </p:nvSpPr>
          <p:spPr>
            <a:xfrm>
              <a:off x="2906747" y="1933803"/>
              <a:ext cx="728551" cy="1368000"/>
            </a:xfrm>
            <a:prstGeom prst="rect">
              <a:avLst/>
            </a:prstGeom>
            <a:solidFill>
              <a:schemeClr val="accent4">
                <a:lumMod val="20000"/>
                <a:lumOff val="80000"/>
              </a:schemeClr>
            </a:solidFill>
            <a:ln w="25400">
              <a:solidFill>
                <a:schemeClr val="accent4"/>
              </a:solidFill>
            </a:ln>
          </p:spPr>
          <p:txBody>
            <a:bodyPr wrap="square" lIns="36000" rIns="36000" rtlCol="0">
              <a:noAutofit/>
            </a:bodyPr>
            <a:lstStyle/>
            <a:p>
              <a:r>
                <a:rPr lang="nl-NL" sz="900" dirty="0">
                  <a:solidFill>
                    <a:srgbClr val="B48900"/>
                  </a:solidFill>
                  <a:latin typeface="Verdana" panose="020B0604030504040204" pitchFamily="34" charset="0"/>
                  <a:ea typeface="Verdana" panose="020B0604030504040204" pitchFamily="34" charset="0"/>
                </a:rPr>
                <a:t>Activiteit</a:t>
              </a:r>
              <a:r>
                <a:rPr lang="en-US" sz="900" dirty="0">
                  <a:solidFill>
                    <a:srgbClr val="B48900"/>
                  </a:solidFill>
                  <a:latin typeface="Verdana" panose="020B0604030504040204" pitchFamily="34" charset="0"/>
                  <a:ea typeface="Verdana" panose="020B0604030504040204" pitchFamily="34" charset="0"/>
                </a:rPr>
                <a:t> 1</a:t>
              </a:r>
            </a:p>
          </p:txBody>
        </p:sp>
        <p:sp>
          <p:nvSpPr>
            <p:cNvPr id="20" name="Tekstvak 19">
              <a:extLst>
                <a:ext uri="{FF2B5EF4-FFF2-40B4-BE49-F238E27FC236}">
                  <a16:creationId xmlns:a16="http://schemas.microsoft.com/office/drawing/2014/main" id="{BE258810-8814-4CE4-91AE-6CA2EEEA9A0F}"/>
                </a:ext>
              </a:extLst>
            </p:cNvPr>
            <p:cNvSpPr txBox="1"/>
            <p:nvPr/>
          </p:nvSpPr>
          <p:spPr>
            <a:xfrm>
              <a:off x="3675356" y="1937534"/>
              <a:ext cx="728551" cy="1368000"/>
            </a:xfrm>
            <a:prstGeom prst="rect">
              <a:avLst/>
            </a:prstGeom>
            <a:solidFill>
              <a:schemeClr val="accent4">
                <a:lumMod val="20000"/>
                <a:lumOff val="80000"/>
              </a:schemeClr>
            </a:solidFill>
            <a:ln w="25400">
              <a:solidFill>
                <a:schemeClr val="accent4"/>
              </a:solidFill>
            </a:ln>
          </p:spPr>
          <p:txBody>
            <a:bodyPr wrap="square" lIns="36000" rIns="36000" rtlCol="0">
              <a:noAutofit/>
            </a:bodyPr>
            <a:lstStyle/>
            <a:p>
              <a:r>
                <a:rPr lang="nl-NL" sz="900" dirty="0">
                  <a:solidFill>
                    <a:srgbClr val="B48900"/>
                  </a:solidFill>
                  <a:latin typeface="Verdana" panose="020B0604030504040204" pitchFamily="34" charset="0"/>
                  <a:ea typeface="Verdana" panose="020B0604030504040204" pitchFamily="34" charset="0"/>
                </a:rPr>
                <a:t>Activiteit</a:t>
              </a:r>
              <a:r>
                <a:rPr lang="en-US" sz="900" dirty="0">
                  <a:solidFill>
                    <a:srgbClr val="B48900"/>
                  </a:solidFill>
                  <a:latin typeface="Verdana" panose="020B0604030504040204" pitchFamily="34" charset="0"/>
                  <a:ea typeface="Verdana" panose="020B0604030504040204" pitchFamily="34" charset="0"/>
                </a:rPr>
                <a:t> 2</a:t>
              </a:r>
            </a:p>
          </p:txBody>
        </p:sp>
        <p:sp>
          <p:nvSpPr>
            <p:cNvPr id="21" name="Tekstvak 20">
              <a:extLst>
                <a:ext uri="{FF2B5EF4-FFF2-40B4-BE49-F238E27FC236}">
                  <a16:creationId xmlns:a16="http://schemas.microsoft.com/office/drawing/2014/main" id="{E2FBEB68-FC2A-4450-BF15-8068159E5797}"/>
                </a:ext>
              </a:extLst>
            </p:cNvPr>
            <p:cNvSpPr txBox="1"/>
            <p:nvPr/>
          </p:nvSpPr>
          <p:spPr>
            <a:xfrm>
              <a:off x="4443965" y="1937534"/>
              <a:ext cx="728551" cy="1368000"/>
            </a:xfrm>
            <a:prstGeom prst="rect">
              <a:avLst/>
            </a:prstGeom>
            <a:solidFill>
              <a:srgbClr val="B9F2FF"/>
            </a:solidFill>
            <a:ln w="25400">
              <a:solidFill>
                <a:srgbClr val="00B0F0"/>
              </a:solidFill>
            </a:ln>
          </p:spPr>
          <p:txBody>
            <a:bodyPr wrap="square" lIns="36000" rIns="36000" rtlCol="0">
              <a:noAutofit/>
            </a:bodyPr>
            <a:lstStyle>
              <a:defPPr>
                <a:defRPr lang="nl-NL"/>
              </a:defPPr>
              <a:lvl1pPr>
                <a:defRPr sz="900">
                  <a:latin typeface="Verdana" panose="020B0604030504040204" pitchFamily="34" charset="0"/>
                  <a:ea typeface="Verdana" panose="020B0604030504040204" pitchFamily="34" charset="0"/>
                </a:defRPr>
              </a:lvl1pPr>
            </a:lstStyle>
            <a:p>
              <a:r>
                <a:rPr lang="nl-NL" dirty="0">
                  <a:solidFill>
                    <a:srgbClr val="005776"/>
                  </a:solidFill>
                </a:rPr>
                <a:t>Activiteit</a:t>
              </a:r>
              <a:r>
                <a:rPr lang="en-US" dirty="0">
                  <a:solidFill>
                    <a:srgbClr val="005776"/>
                  </a:solidFill>
                </a:rPr>
                <a:t> 3</a:t>
              </a:r>
            </a:p>
          </p:txBody>
        </p:sp>
        <p:sp>
          <p:nvSpPr>
            <p:cNvPr id="22" name="Tekstvak 21">
              <a:extLst>
                <a:ext uri="{FF2B5EF4-FFF2-40B4-BE49-F238E27FC236}">
                  <a16:creationId xmlns:a16="http://schemas.microsoft.com/office/drawing/2014/main" id="{1BFAF8A6-C17C-433A-AABF-B5955EC8AAF3}"/>
                </a:ext>
              </a:extLst>
            </p:cNvPr>
            <p:cNvSpPr txBox="1"/>
            <p:nvPr/>
          </p:nvSpPr>
          <p:spPr>
            <a:xfrm>
              <a:off x="5212574" y="1937534"/>
              <a:ext cx="728551" cy="1368000"/>
            </a:xfrm>
            <a:prstGeom prst="rect">
              <a:avLst/>
            </a:prstGeom>
            <a:solidFill>
              <a:srgbClr val="B9F2FF"/>
            </a:solidFill>
            <a:ln w="25400">
              <a:solidFill>
                <a:srgbClr val="00B0F0"/>
              </a:solidFill>
            </a:ln>
          </p:spPr>
          <p:txBody>
            <a:bodyPr wrap="square" lIns="36000" rIns="36000" rtlCol="0">
              <a:noAutofit/>
            </a:bodyPr>
            <a:lstStyle>
              <a:defPPr>
                <a:defRPr lang="nl-NL"/>
              </a:defPPr>
              <a:lvl1pPr>
                <a:defRPr sz="900">
                  <a:latin typeface="Verdana" panose="020B0604030504040204" pitchFamily="34" charset="0"/>
                  <a:ea typeface="Verdana" panose="020B0604030504040204" pitchFamily="34" charset="0"/>
                </a:defRPr>
              </a:lvl1pPr>
            </a:lstStyle>
            <a:p>
              <a:r>
                <a:rPr lang="nl-NL" dirty="0">
                  <a:solidFill>
                    <a:srgbClr val="005776"/>
                  </a:solidFill>
                </a:rPr>
                <a:t>Activiteit</a:t>
              </a:r>
              <a:r>
                <a:rPr lang="en-US" dirty="0">
                  <a:solidFill>
                    <a:srgbClr val="005776"/>
                  </a:solidFill>
                </a:rPr>
                <a:t> 4</a:t>
              </a:r>
            </a:p>
          </p:txBody>
        </p:sp>
        <p:sp>
          <p:nvSpPr>
            <p:cNvPr id="23" name="Tekstvak 22">
              <a:extLst>
                <a:ext uri="{FF2B5EF4-FFF2-40B4-BE49-F238E27FC236}">
                  <a16:creationId xmlns:a16="http://schemas.microsoft.com/office/drawing/2014/main" id="{DC0FD7CE-1740-4026-9F8C-0435274F13D3}"/>
                </a:ext>
              </a:extLst>
            </p:cNvPr>
            <p:cNvSpPr txBox="1"/>
            <p:nvPr/>
          </p:nvSpPr>
          <p:spPr>
            <a:xfrm>
              <a:off x="5981183" y="1937534"/>
              <a:ext cx="728551" cy="1368000"/>
            </a:xfrm>
            <a:prstGeom prst="rect">
              <a:avLst/>
            </a:prstGeom>
            <a:solidFill>
              <a:srgbClr val="B9F2FF"/>
            </a:solidFill>
            <a:ln w="25400">
              <a:solidFill>
                <a:srgbClr val="00B0F0"/>
              </a:solidFill>
            </a:ln>
          </p:spPr>
          <p:txBody>
            <a:bodyPr wrap="square" lIns="36000" rIns="36000" rtlCol="0">
              <a:noAutofit/>
            </a:bodyPr>
            <a:lstStyle>
              <a:defPPr>
                <a:defRPr lang="nl-NL"/>
              </a:defPPr>
              <a:lvl1pPr>
                <a:defRPr sz="900">
                  <a:latin typeface="Verdana" panose="020B0604030504040204" pitchFamily="34" charset="0"/>
                  <a:ea typeface="Verdana" panose="020B0604030504040204" pitchFamily="34" charset="0"/>
                </a:defRPr>
              </a:lvl1pPr>
            </a:lstStyle>
            <a:p>
              <a:r>
                <a:rPr lang="nl-NL" dirty="0">
                  <a:solidFill>
                    <a:srgbClr val="005776"/>
                  </a:solidFill>
                </a:rPr>
                <a:t>Activiteit</a:t>
              </a:r>
              <a:r>
                <a:rPr lang="en-US" dirty="0">
                  <a:solidFill>
                    <a:srgbClr val="005776"/>
                  </a:solidFill>
                </a:rPr>
                <a:t> 5</a:t>
              </a:r>
            </a:p>
          </p:txBody>
        </p:sp>
        <p:sp>
          <p:nvSpPr>
            <p:cNvPr id="24" name="Tekstvak 23">
              <a:extLst>
                <a:ext uri="{FF2B5EF4-FFF2-40B4-BE49-F238E27FC236}">
                  <a16:creationId xmlns:a16="http://schemas.microsoft.com/office/drawing/2014/main" id="{ECD4BCA2-BCD5-4A82-A3FE-6483A35E18F3}"/>
                </a:ext>
              </a:extLst>
            </p:cNvPr>
            <p:cNvSpPr txBox="1"/>
            <p:nvPr/>
          </p:nvSpPr>
          <p:spPr>
            <a:xfrm>
              <a:off x="6749792" y="1937534"/>
              <a:ext cx="728551" cy="1368000"/>
            </a:xfrm>
            <a:prstGeom prst="rect">
              <a:avLst/>
            </a:prstGeom>
            <a:solidFill>
              <a:srgbClr val="ACD292"/>
            </a:solidFill>
            <a:ln w="25400">
              <a:solidFill>
                <a:schemeClr val="accent6">
                  <a:lumMod val="50000"/>
                </a:schemeClr>
              </a:solidFill>
            </a:ln>
          </p:spPr>
          <p:txBody>
            <a:bodyPr wrap="square" lIns="36000" rIns="36000" rtlCol="0">
              <a:noAutofit/>
            </a:bodyPr>
            <a:lstStyle>
              <a:defPPr>
                <a:defRPr lang="nl-NL"/>
              </a:defPPr>
              <a:lvl1pPr>
                <a:defRPr sz="900">
                  <a:latin typeface="Verdana" panose="020B0604030504040204" pitchFamily="34" charset="0"/>
                  <a:ea typeface="Verdana" panose="020B0604030504040204" pitchFamily="34" charset="0"/>
                </a:defRPr>
              </a:lvl1pPr>
            </a:lstStyle>
            <a:p>
              <a:r>
                <a:rPr lang="nl-NL" dirty="0">
                  <a:solidFill>
                    <a:srgbClr val="273C10"/>
                  </a:solidFill>
                </a:rPr>
                <a:t>Activiteit</a:t>
              </a:r>
              <a:r>
                <a:rPr lang="en-US" dirty="0"/>
                <a:t> 6</a:t>
              </a:r>
            </a:p>
          </p:txBody>
        </p:sp>
        <p:sp>
          <p:nvSpPr>
            <p:cNvPr id="25" name="Tekstvak 24">
              <a:extLst>
                <a:ext uri="{FF2B5EF4-FFF2-40B4-BE49-F238E27FC236}">
                  <a16:creationId xmlns:a16="http://schemas.microsoft.com/office/drawing/2014/main" id="{0D4386FA-2848-4B2D-8D8A-10B49366F407}"/>
                </a:ext>
              </a:extLst>
            </p:cNvPr>
            <p:cNvSpPr txBox="1"/>
            <p:nvPr/>
          </p:nvSpPr>
          <p:spPr>
            <a:xfrm>
              <a:off x="7518401" y="1937534"/>
              <a:ext cx="728551" cy="1368000"/>
            </a:xfrm>
            <a:prstGeom prst="rect">
              <a:avLst/>
            </a:prstGeom>
            <a:solidFill>
              <a:srgbClr val="ACD292"/>
            </a:solidFill>
            <a:ln w="25400">
              <a:solidFill>
                <a:schemeClr val="accent6">
                  <a:lumMod val="50000"/>
                </a:schemeClr>
              </a:solidFill>
            </a:ln>
          </p:spPr>
          <p:txBody>
            <a:bodyPr wrap="square" lIns="36000" rIns="36000" rtlCol="0">
              <a:noAutofit/>
            </a:bodyPr>
            <a:lstStyle>
              <a:defPPr>
                <a:defRPr lang="nl-NL"/>
              </a:defPPr>
              <a:lvl1pPr>
                <a:defRPr sz="900">
                  <a:latin typeface="Verdana" panose="020B0604030504040204" pitchFamily="34" charset="0"/>
                  <a:ea typeface="Verdana" panose="020B0604030504040204" pitchFamily="34" charset="0"/>
                </a:defRPr>
              </a:lvl1pPr>
            </a:lstStyle>
            <a:p>
              <a:r>
                <a:rPr lang="nl-NL" dirty="0">
                  <a:solidFill>
                    <a:srgbClr val="273C10"/>
                  </a:solidFill>
                </a:rPr>
                <a:t>Activiteit</a:t>
              </a:r>
              <a:r>
                <a:rPr lang="en-US" dirty="0">
                  <a:solidFill>
                    <a:srgbClr val="273C10"/>
                  </a:solidFill>
                </a:rPr>
                <a:t> 7</a:t>
              </a:r>
            </a:p>
          </p:txBody>
        </p:sp>
        <p:sp>
          <p:nvSpPr>
            <p:cNvPr id="26" name="Tekstvak 25">
              <a:extLst>
                <a:ext uri="{FF2B5EF4-FFF2-40B4-BE49-F238E27FC236}">
                  <a16:creationId xmlns:a16="http://schemas.microsoft.com/office/drawing/2014/main" id="{F034C057-B293-4011-A97E-F4119FAFE5BC}"/>
                </a:ext>
              </a:extLst>
            </p:cNvPr>
            <p:cNvSpPr txBox="1"/>
            <p:nvPr/>
          </p:nvSpPr>
          <p:spPr>
            <a:xfrm>
              <a:off x="8287010" y="1937534"/>
              <a:ext cx="728551" cy="1368000"/>
            </a:xfrm>
            <a:prstGeom prst="rect">
              <a:avLst/>
            </a:prstGeom>
            <a:solidFill>
              <a:srgbClr val="ACD292"/>
            </a:solidFill>
            <a:ln w="25400">
              <a:solidFill>
                <a:schemeClr val="accent6">
                  <a:lumMod val="50000"/>
                </a:schemeClr>
              </a:solidFill>
            </a:ln>
          </p:spPr>
          <p:txBody>
            <a:bodyPr wrap="square" lIns="36000" rIns="36000" rtlCol="0">
              <a:noAutofit/>
            </a:bodyPr>
            <a:lstStyle>
              <a:defPPr>
                <a:defRPr lang="nl-NL"/>
              </a:defPPr>
              <a:lvl1pPr>
                <a:defRPr sz="900">
                  <a:latin typeface="Verdana" panose="020B0604030504040204" pitchFamily="34" charset="0"/>
                  <a:ea typeface="Verdana" panose="020B0604030504040204" pitchFamily="34" charset="0"/>
                </a:defRPr>
              </a:lvl1pPr>
            </a:lstStyle>
            <a:p>
              <a:r>
                <a:rPr lang="nl-NL" dirty="0">
                  <a:solidFill>
                    <a:srgbClr val="273C10"/>
                  </a:solidFill>
                </a:rPr>
                <a:t>Activiteit</a:t>
              </a:r>
              <a:r>
                <a:rPr lang="en-US" dirty="0">
                  <a:solidFill>
                    <a:srgbClr val="273C10"/>
                  </a:solidFill>
                </a:rPr>
                <a:t> 8</a:t>
              </a:r>
            </a:p>
          </p:txBody>
        </p:sp>
        <p:sp>
          <p:nvSpPr>
            <p:cNvPr id="27" name="Tekstvak 26">
              <a:extLst>
                <a:ext uri="{FF2B5EF4-FFF2-40B4-BE49-F238E27FC236}">
                  <a16:creationId xmlns:a16="http://schemas.microsoft.com/office/drawing/2014/main" id="{A6C02371-01D0-48BF-BD3B-D9090185D146}"/>
                </a:ext>
              </a:extLst>
            </p:cNvPr>
            <p:cNvSpPr txBox="1"/>
            <p:nvPr/>
          </p:nvSpPr>
          <p:spPr>
            <a:xfrm>
              <a:off x="9055619" y="1937534"/>
              <a:ext cx="728551" cy="1368000"/>
            </a:xfrm>
            <a:prstGeom prst="rect">
              <a:avLst/>
            </a:prstGeom>
            <a:solidFill>
              <a:schemeClr val="accent2">
                <a:lumMod val="40000"/>
                <a:lumOff val="60000"/>
              </a:schemeClr>
            </a:solidFill>
            <a:ln w="25400">
              <a:solidFill>
                <a:schemeClr val="accent2"/>
              </a:solidFill>
            </a:ln>
          </p:spPr>
          <p:txBody>
            <a:bodyPr wrap="square" lIns="36000" rIns="36000" rtlCol="0">
              <a:noAutofit/>
            </a:bodyPr>
            <a:lstStyle/>
            <a:p>
              <a:r>
                <a:rPr lang="nl-NL" sz="900" dirty="0">
                  <a:solidFill>
                    <a:schemeClr val="accent2"/>
                  </a:solidFill>
                  <a:latin typeface="Bahnschrift" panose="020B0502040204020203" pitchFamily="34" charset="0"/>
                </a:rPr>
                <a:t>Activiteit</a:t>
              </a:r>
              <a:r>
                <a:rPr lang="en-US" sz="900" dirty="0">
                  <a:solidFill>
                    <a:schemeClr val="accent2"/>
                  </a:solidFill>
                  <a:latin typeface="Bahnschrift" panose="020B0502040204020203" pitchFamily="34" charset="0"/>
                </a:rPr>
                <a:t> 9</a:t>
              </a:r>
            </a:p>
          </p:txBody>
        </p:sp>
        <p:sp>
          <p:nvSpPr>
            <p:cNvPr id="28" name="Tekstvak 27">
              <a:extLst>
                <a:ext uri="{FF2B5EF4-FFF2-40B4-BE49-F238E27FC236}">
                  <a16:creationId xmlns:a16="http://schemas.microsoft.com/office/drawing/2014/main" id="{EA2FC136-3216-40F6-8F94-C86E404B8172}"/>
                </a:ext>
              </a:extLst>
            </p:cNvPr>
            <p:cNvSpPr txBox="1"/>
            <p:nvPr/>
          </p:nvSpPr>
          <p:spPr>
            <a:xfrm>
              <a:off x="9827848" y="1937534"/>
              <a:ext cx="728551" cy="1368000"/>
            </a:xfrm>
            <a:prstGeom prst="rect">
              <a:avLst/>
            </a:prstGeom>
            <a:solidFill>
              <a:schemeClr val="accent2">
                <a:lumMod val="40000"/>
                <a:lumOff val="60000"/>
              </a:schemeClr>
            </a:solidFill>
            <a:ln w="25400">
              <a:solidFill>
                <a:schemeClr val="accent2"/>
              </a:solidFill>
            </a:ln>
          </p:spPr>
          <p:txBody>
            <a:bodyPr wrap="square" lIns="36000" rIns="36000" rtlCol="0">
              <a:noAutofit/>
            </a:bodyPr>
            <a:lstStyle>
              <a:defPPr>
                <a:defRPr lang="nl-NL"/>
              </a:defPPr>
              <a:lvl1pPr>
                <a:defRPr sz="900">
                  <a:latin typeface="Verdana" panose="020B0604030504040204" pitchFamily="34" charset="0"/>
                  <a:ea typeface="Verdana" panose="020B0604030504040204" pitchFamily="34" charset="0"/>
                </a:defRPr>
              </a:lvl1pPr>
            </a:lstStyle>
            <a:p>
              <a:r>
                <a:rPr lang="nl-NL" dirty="0">
                  <a:solidFill>
                    <a:schemeClr val="accent2"/>
                  </a:solidFill>
                  <a:latin typeface="Bahnschrift" panose="020B0502040204020203" pitchFamily="34" charset="0"/>
                  <a:ea typeface="+mn-ea"/>
                </a:rPr>
                <a:t>Activiteit</a:t>
              </a:r>
              <a:r>
                <a:rPr lang="en-US" dirty="0">
                  <a:solidFill>
                    <a:schemeClr val="accent2"/>
                  </a:solidFill>
                  <a:latin typeface="Bahnschrift" panose="020B0502040204020203" pitchFamily="34" charset="0"/>
                  <a:ea typeface="+mn-ea"/>
                </a:rPr>
                <a:t> 10</a:t>
              </a:r>
            </a:p>
          </p:txBody>
        </p:sp>
        <p:sp>
          <p:nvSpPr>
            <p:cNvPr id="29" name="Tekstvak 28">
              <a:extLst>
                <a:ext uri="{FF2B5EF4-FFF2-40B4-BE49-F238E27FC236}">
                  <a16:creationId xmlns:a16="http://schemas.microsoft.com/office/drawing/2014/main" id="{1E0CFD8E-648C-4C5D-8EDD-F93D81EDB4FC}"/>
                </a:ext>
              </a:extLst>
            </p:cNvPr>
            <p:cNvSpPr txBox="1"/>
            <p:nvPr/>
          </p:nvSpPr>
          <p:spPr>
            <a:xfrm>
              <a:off x="2906747" y="3354767"/>
              <a:ext cx="728551" cy="1260000"/>
            </a:xfrm>
            <a:prstGeom prst="rect">
              <a:avLst/>
            </a:prstGeom>
            <a:solidFill>
              <a:srgbClr val="FFFCF3"/>
            </a:solidFill>
            <a:ln w="25400">
              <a:solidFill>
                <a:schemeClr val="accent4"/>
              </a:solidFill>
            </a:ln>
          </p:spPr>
          <p:txBody>
            <a:bodyPr wrap="square" rtlCol="0">
              <a:noAutofit/>
            </a:bodyPr>
            <a:lstStyle/>
            <a:p>
              <a:endParaRPr lang="en-US" sz="900" dirty="0">
                <a:latin typeface="Verdana" panose="020B0604030504040204" pitchFamily="34" charset="0"/>
                <a:ea typeface="Verdana" panose="020B0604030504040204" pitchFamily="34" charset="0"/>
              </a:endParaRPr>
            </a:p>
          </p:txBody>
        </p:sp>
        <p:sp>
          <p:nvSpPr>
            <p:cNvPr id="30" name="Tekstvak 29">
              <a:extLst>
                <a:ext uri="{FF2B5EF4-FFF2-40B4-BE49-F238E27FC236}">
                  <a16:creationId xmlns:a16="http://schemas.microsoft.com/office/drawing/2014/main" id="{92CD1B33-3841-4D5E-855C-D8E736B298CF}"/>
                </a:ext>
              </a:extLst>
            </p:cNvPr>
            <p:cNvSpPr txBox="1"/>
            <p:nvPr/>
          </p:nvSpPr>
          <p:spPr>
            <a:xfrm>
              <a:off x="3675758" y="3362230"/>
              <a:ext cx="728551" cy="1260000"/>
            </a:xfrm>
            <a:prstGeom prst="rect">
              <a:avLst/>
            </a:prstGeom>
            <a:solidFill>
              <a:srgbClr val="FFFCF3"/>
            </a:solidFill>
            <a:ln w="25400">
              <a:solidFill>
                <a:schemeClr val="accent4"/>
              </a:solidFill>
            </a:ln>
          </p:spPr>
          <p:txBody>
            <a:bodyPr wrap="square" rtlCol="0">
              <a:noAutofit/>
            </a:bodyPr>
            <a:lstStyle>
              <a:defPPr>
                <a:defRPr lang="nl-NL"/>
              </a:defPPr>
              <a:lvl1pPr>
                <a:defRPr sz="900">
                  <a:latin typeface="Verdana" panose="020B0604030504040204" pitchFamily="34" charset="0"/>
                  <a:ea typeface="Verdana" panose="020B0604030504040204" pitchFamily="34" charset="0"/>
                </a:defRPr>
              </a:lvl1pPr>
            </a:lstStyle>
            <a:p>
              <a:endParaRPr lang="en-US" dirty="0"/>
            </a:p>
          </p:txBody>
        </p:sp>
        <p:sp>
          <p:nvSpPr>
            <p:cNvPr id="31" name="Tekstvak 30">
              <a:extLst>
                <a:ext uri="{FF2B5EF4-FFF2-40B4-BE49-F238E27FC236}">
                  <a16:creationId xmlns:a16="http://schemas.microsoft.com/office/drawing/2014/main" id="{397D0FFC-73F8-4346-A432-2D422294BD1D}"/>
                </a:ext>
              </a:extLst>
            </p:cNvPr>
            <p:cNvSpPr txBox="1"/>
            <p:nvPr/>
          </p:nvSpPr>
          <p:spPr>
            <a:xfrm>
              <a:off x="4444769" y="3362229"/>
              <a:ext cx="728551" cy="1260000"/>
            </a:xfrm>
            <a:prstGeom prst="rect">
              <a:avLst/>
            </a:prstGeom>
            <a:solidFill>
              <a:srgbClr val="E1F9FF"/>
            </a:solidFill>
            <a:ln w="25400">
              <a:solidFill>
                <a:srgbClr val="00B0F0"/>
              </a:solidFill>
            </a:ln>
          </p:spPr>
          <p:txBody>
            <a:bodyPr wrap="square" rtlCol="0">
              <a:noAutofit/>
            </a:bodyPr>
            <a:lstStyle>
              <a:defPPr>
                <a:defRPr lang="nl-NL"/>
              </a:defPPr>
              <a:lvl1pPr>
                <a:defRPr sz="900">
                  <a:latin typeface="Verdana" panose="020B0604030504040204" pitchFamily="34" charset="0"/>
                  <a:ea typeface="Verdana" panose="020B0604030504040204" pitchFamily="34" charset="0"/>
                </a:defRPr>
              </a:lvl1pPr>
            </a:lstStyle>
            <a:p>
              <a:endParaRPr lang="en-US" dirty="0"/>
            </a:p>
          </p:txBody>
        </p:sp>
        <p:sp>
          <p:nvSpPr>
            <p:cNvPr id="32" name="Tekstvak 31">
              <a:extLst>
                <a:ext uri="{FF2B5EF4-FFF2-40B4-BE49-F238E27FC236}">
                  <a16:creationId xmlns:a16="http://schemas.microsoft.com/office/drawing/2014/main" id="{F17F9149-FFD2-44C0-B477-4AA02B8D6627}"/>
                </a:ext>
              </a:extLst>
            </p:cNvPr>
            <p:cNvSpPr txBox="1"/>
            <p:nvPr/>
          </p:nvSpPr>
          <p:spPr>
            <a:xfrm>
              <a:off x="5213780" y="3362229"/>
              <a:ext cx="728551" cy="1260000"/>
            </a:xfrm>
            <a:prstGeom prst="rect">
              <a:avLst/>
            </a:prstGeom>
            <a:solidFill>
              <a:srgbClr val="E1F9FF"/>
            </a:solidFill>
            <a:ln w="25400">
              <a:solidFill>
                <a:srgbClr val="00B0F0"/>
              </a:solidFill>
            </a:ln>
          </p:spPr>
          <p:txBody>
            <a:bodyPr wrap="square" rtlCol="0">
              <a:noAutofit/>
            </a:bodyPr>
            <a:lstStyle>
              <a:defPPr>
                <a:defRPr lang="nl-NL"/>
              </a:defPPr>
              <a:lvl1pPr>
                <a:defRPr sz="900">
                  <a:latin typeface="Verdana" panose="020B0604030504040204" pitchFamily="34" charset="0"/>
                  <a:ea typeface="Verdana" panose="020B0604030504040204" pitchFamily="34" charset="0"/>
                </a:defRPr>
              </a:lvl1pPr>
            </a:lstStyle>
            <a:p>
              <a:endParaRPr lang="en-US" dirty="0"/>
            </a:p>
          </p:txBody>
        </p:sp>
        <p:sp>
          <p:nvSpPr>
            <p:cNvPr id="33" name="Tekstvak 32">
              <a:extLst>
                <a:ext uri="{FF2B5EF4-FFF2-40B4-BE49-F238E27FC236}">
                  <a16:creationId xmlns:a16="http://schemas.microsoft.com/office/drawing/2014/main" id="{BC5CED47-3196-4716-8523-85A2EE31DB7D}"/>
                </a:ext>
              </a:extLst>
            </p:cNvPr>
            <p:cNvSpPr txBox="1"/>
            <p:nvPr/>
          </p:nvSpPr>
          <p:spPr>
            <a:xfrm>
              <a:off x="5982791" y="3362229"/>
              <a:ext cx="728551" cy="1260000"/>
            </a:xfrm>
            <a:prstGeom prst="rect">
              <a:avLst/>
            </a:prstGeom>
            <a:solidFill>
              <a:srgbClr val="E1F9FF"/>
            </a:solidFill>
            <a:ln w="25400">
              <a:solidFill>
                <a:srgbClr val="00B0F0"/>
              </a:solidFill>
            </a:ln>
          </p:spPr>
          <p:txBody>
            <a:bodyPr wrap="square" rtlCol="0">
              <a:noAutofit/>
            </a:bodyPr>
            <a:lstStyle>
              <a:defPPr>
                <a:defRPr lang="nl-NL"/>
              </a:defPPr>
              <a:lvl1pPr>
                <a:defRPr sz="900">
                  <a:latin typeface="Verdana" panose="020B0604030504040204" pitchFamily="34" charset="0"/>
                  <a:ea typeface="Verdana" panose="020B0604030504040204" pitchFamily="34" charset="0"/>
                </a:defRPr>
              </a:lvl1pPr>
            </a:lstStyle>
            <a:p>
              <a:endParaRPr lang="en-US" dirty="0"/>
            </a:p>
          </p:txBody>
        </p:sp>
        <p:sp>
          <p:nvSpPr>
            <p:cNvPr id="34" name="Tekstvak 33">
              <a:extLst>
                <a:ext uri="{FF2B5EF4-FFF2-40B4-BE49-F238E27FC236}">
                  <a16:creationId xmlns:a16="http://schemas.microsoft.com/office/drawing/2014/main" id="{0C194050-098B-4848-90AC-E1E57406E078}"/>
                </a:ext>
              </a:extLst>
            </p:cNvPr>
            <p:cNvSpPr txBox="1"/>
            <p:nvPr/>
          </p:nvSpPr>
          <p:spPr>
            <a:xfrm>
              <a:off x="6751802" y="3362229"/>
              <a:ext cx="728551" cy="1260000"/>
            </a:xfrm>
            <a:prstGeom prst="rect">
              <a:avLst/>
            </a:prstGeom>
            <a:solidFill>
              <a:srgbClr val="D2E6C4"/>
            </a:solidFill>
            <a:ln w="25400">
              <a:solidFill>
                <a:schemeClr val="accent6">
                  <a:lumMod val="50000"/>
                </a:schemeClr>
              </a:solidFill>
            </a:ln>
          </p:spPr>
          <p:txBody>
            <a:bodyPr wrap="square" rtlCol="0">
              <a:noAutofit/>
            </a:bodyPr>
            <a:lstStyle>
              <a:defPPr>
                <a:defRPr lang="nl-NL"/>
              </a:defPPr>
              <a:lvl1pPr>
                <a:defRPr sz="900">
                  <a:latin typeface="Verdana" panose="020B0604030504040204" pitchFamily="34" charset="0"/>
                  <a:ea typeface="Verdana" panose="020B0604030504040204" pitchFamily="34" charset="0"/>
                </a:defRPr>
              </a:lvl1pPr>
            </a:lstStyle>
            <a:p>
              <a:endParaRPr lang="en-US" dirty="0"/>
            </a:p>
          </p:txBody>
        </p:sp>
        <p:sp>
          <p:nvSpPr>
            <p:cNvPr id="35" name="Tekstvak 34">
              <a:extLst>
                <a:ext uri="{FF2B5EF4-FFF2-40B4-BE49-F238E27FC236}">
                  <a16:creationId xmlns:a16="http://schemas.microsoft.com/office/drawing/2014/main" id="{DBF1E6F0-5BD7-4272-86E4-CB1BF3D0964F}"/>
                </a:ext>
              </a:extLst>
            </p:cNvPr>
            <p:cNvSpPr txBox="1"/>
            <p:nvPr/>
          </p:nvSpPr>
          <p:spPr>
            <a:xfrm>
              <a:off x="7520813" y="3362229"/>
              <a:ext cx="728551" cy="1260000"/>
            </a:xfrm>
            <a:prstGeom prst="rect">
              <a:avLst/>
            </a:prstGeom>
            <a:solidFill>
              <a:srgbClr val="D2E6C4"/>
            </a:solidFill>
            <a:ln w="25400">
              <a:solidFill>
                <a:schemeClr val="accent6">
                  <a:lumMod val="50000"/>
                </a:schemeClr>
              </a:solidFill>
            </a:ln>
          </p:spPr>
          <p:txBody>
            <a:bodyPr wrap="square" rtlCol="0">
              <a:noAutofit/>
            </a:bodyPr>
            <a:lstStyle>
              <a:defPPr>
                <a:defRPr lang="nl-NL"/>
              </a:defPPr>
              <a:lvl1pPr>
                <a:defRPr sz="900">
                  <a:latin typeface="Verdana" panose="020B0604030504040204" pitchFamily="34" charset="0"/>
                  <a:ea typeface="Verdana" panose="020B0604030504040204" pitchFamily="34" charset="0"/>
                </a:defRPr>
              </a:lvl1pPr>
            </a:lstStyle>
            <a:p>
              <a:endParaRPr lang="en-US" dirty="0"/>
            </a:p>
          </p:txBody>
        </p:sp>
        <p:sp>
          <p:nvSpPr>
            <p:cNvPr id="36" name="Tekstvak 35">
              <a:extLst>
                <a:ext uri="{FF2B5EF4-FFF2-40B4-BE49-F238E27FC236}">
                  <a16:creationId xmlns:a16="http://schemas.microsoft.com/office/drawing/2014/main" id="{885073A1-F9C7-427D-9D46-2EB788E599BA}"/>
                </a:ext>
              </a:extLst>
            </p:cNvPr>
            <p:cNvSpPr txBox="1"/>
            <p:nvPr/>
          </p:nvSpPr>
          <p:spPr>
            <a:xfrm>
              <a:off x="8289824" y="3362229"/>
              <a:ext cx="728551" cy="1260000"/>
            </a:xfrm>
            <a:prstGeom prst="rect">
              <a:avLst/>
            </a:prstGeom>
            <a:solidFill>
              <a:srgbClr val="D2E6C4"/>
            </a:solidFill>
            <a:ln w="25400">
              <a:solidFill>
                <a:schemeClr val="accent6">
                  <a:lumMod val="50000"/>
                </a:schemeClr>
              </a:solidFill>
            </a:ln>
          </p:spPr>
          <p:txBody>
            <a:bodyPr wrap="square" rtlCol="0">
              <a:noAutofit/>
            </a:bodyPr>
            <a:lstStyle>
              <a:defPPr>
                <a:defRPr lang="nl-NL"/>
              </a:defPPr>
              <a:lvl1pPr>
                <a:defRPr sz="900">
                  <a:latin typeface="Verdana" panose="020B0604030504040204" pitchFamily="34" charset="0"/>
                  <a:ea typeface="Verdana" panose="020B0604030504040204" pitchFamily="34" charset="0"/>
                </a:defRPr>
              </a:lvl1pPr>
            </a:lstStyle>
            <a:p>
              <a:endParaRPr lang="en-US" dirty="0"/>
            </a:p>
          </p:txBody>
        </p:sp>
        <p:sp>
          <p:nvSpPr>
            <p:cNvPr id="37" name="Tekstvak 36">
              <a:extLst>
                <a:ext uri="{FF2B5EF4-FFF2-40B4-BE49-F238E27FC236}">
                  <a16:creationId xmlns:a16="http://schemas.microsoft.com/office/drawing/2014/main" id="{3DEF959C-F812-4787-8D7F-EA4D180EAE89}"/>
                </a:ext>
              </a:extLst>
            </p:cNvPr>
            <p:cNvSpPr txBox="1"/>
            <p:nvPr/>
          </p:nvSpPr>
          <p:spPr>
            <a:xfrm>
              <a:off x="9058835" y="3362229"/>
              <a:ext cx="728551" cy="1260000"/>
            </a:xfrm>
            <a:prstGeom prst="rect">
              <a:avLst/>
            </a:prstGeom>
            <a:solidFill>
              <a:schemeClr val="accent2">
                <a:lumMod val="20000"/>
                <a:lumOff val="80000"/>
              </a:schemeClr>
            </a:solidFill>
            <a:ln w="25400">
              <a:solidFill>
                <a:schemeClr val="accent2"/>
              </a:solidFill>
            </a:ln>
          </p:spPr>
          <p:txBody>
            <a:bodyPr wrap="square" rtlCol="0">
              <a:noAutofit/>
            </a:bodyPr>
            <a:lstStyle/>
            <a:p>
              <a:endParaRPr lang="en-US" sz="900" dirty="0">
                <a:latin typeface="Verdana" panose="020B0604030504040204" pitchFamily="34" charset="0"/>
                <a:ea typeface="Verdana" panose="020B0604030504040204" pitchFamily="34" charset="0"/>
              </a:endParaRPr>
            </a:p>
          </p:txBody>
        </p:sp>
        <p:sp>
          <p:nvSpPr>
            <p:cNvPr id="38" name="Tekstvak 37">
              <a:extLst>
                <a:ext uri="{FF2B5EF4-FFF2-40B4-BE49-F238E27FC236}">
                  <a16:creationId xmlns:a16="http://schemas.microsoft.com/office/drawing/2014/main" id="{F9C683A5-844F-49E2-8E5C-5B4A9DD39C1E}"/>
                </a:ext>
              </a:extLst>
            </p:cNvPr>
            <p:cNvSpPr txBox="1"/>
            <p:nvPr/>
          </p:nvSpPr>
          <p:spPr>
            <a:xfrm>
              <a:off x="9827848" y="3362229"/>
              <a:ext cx="728551" cy="1260000"/>
            </a:xfrm>
            <a:prstGeom prst="rect">
              <a:avLst/>
            </a:prstGeom>
            <a:solidFill>
              <a:schemeClr val="accent2">
                <a:lumMod val="20000"/>
                <a:lumOff val="80000"/>
              </a:schemeClr>
            </a:solidFill>
            <a:ln w="25400">
              <a:solidFill>
                <a:schemeClr val="accent2"/>
              </a:solidFill>
            </a:ln>
          </p:spPr>
          <p:txBody>
            <a:bodyPr wrap="square" rtlCol="0">
              <a:noAutofit/>
            </a:bodyPr>
            <a:lstStyle>
              <a:defPPr>
                <a:defRPr lang="nl-NL"/>
              </a:defPPr>
              <a:lvl1pPr>
                <a:defRPr sz="900">
                  <a:latin typeface="Verdana" panose="020B0604030504040204" pitchFamily="34" charset="0"/>
                  <a:ea typeface="Verdana" panose="020B0604030504040204" pitchFamily="34" charset="0"/>
                </a:defRPr>
              </a:lvl1pPr>
            </a:lstStyle>
            <a:p>
              <a:endParaRPr lang="en-US" dirty="0"/>
            </a:p>
          </p:txBody>
        </p:sp>
        <p:cxnSp>
          <p:nvCxnSpPr>
            <p:cNvPr id="40" name="Rechte verbindingslijn 39">
              <a:extLst>
                <a:ext uri="{FF2B5EF4-FFF2-40B4-BE49-F238E27FC236}">
                  <a16:creationId xmlns:a16="http://schemas.microsoft.com/office/drawing/2014/main" id="{8FAE2433-6E46-4F27-8E4A-6CE9D741E586}"/>
                </a:ext>
              </a:extLst>
            </p:cNvPr>
            <p:cNvCxnSpPr>
              <a:cxnSpLocks/>
            </p:cNvCxnSpPr>
            <p:nvPr/>
          </p:nvCxnSpPr>
          <p:spPr>
            <a:xfrm>
              <a:off x="2906747" y="4062916"/>
              <a:ext cx="7649652" cy="0"/>
            </a:xfrm>
            <a:prstGeom prst="line">
              <a:avLst/>
            </a:prstGeom>
            <a:ln w="254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1" name="Ovaal 40">
              <a:extLst>
                <a:ext uri="{FF2B5EF4-FFF2-40B4-BE49-F238E27FC236}">
                  <a16:creationId xmlns:a16="http://schemas.microsoft.com/office/drawing/2014/main" id="{C9441FF0-B561-4F5E-B0D2-D78A950B0F98}"/>
                </a:ext>
              </a:extLst>
            </p:cNvPr>
            <p:cNvSpPr/>
            <p:nvPr/>
          </p:nvSpPr>
          <p:spPr>
            <a:xfrm>
              <a:off x="3209007" y="3752016"/>
              <a:ext cx="124032" cy="126000"/>
            </a:xfrm>
            <a:prstGeom prst="ellipse">
              <a:avLst/>
            </a:prstGeom>
            <a:solidFill>
              <a:schemeClr val="bg1"/>
            </a:solid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al 41">
              <a:extLst>
                <a:ext uri="{FF2B5EF4-FFF2-40B4-BE49-F238E27FC236}">
                  <a16:creationId xmlns:a16="http://schemas.microsoft.com/office/drawing/2014/main" id="{8E967573-8797-414E-AC19-8096D4204D6E}"/>
                </a:ext>
              </a:extLst>
            </p:cNvPr>
            <p:cNvSpPr/>
            <p:nvPr/>
          </p:nvSpPr>
          <p:spPr>
            <a:xfrm>
              <a:off x="5514833" y="4307907"/>
              <a:ext cx="124032" cy="126000"/>
            </a:xfrm>
            <a:prstGeom prst="ellipse">
              <a:avLst/>
            </a:prstGeom>
            <a:solidFill>
              <a:schemeClr val="bg1"/>
            </a:solid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al 42">
              <a:extLst>
                <a:ext uri="{FF2B5EF4-FFF2-40B4-BE49-F238E27FC236}">
                  <a16:creationId xmlns:a16="http://schemas.microsoft.com/office/drawing/2014/main" id="{D80C527E-5542-4734-A26E-D5BFA78422BF}"/>
                </a:ext>
              </a:extLst>
            </p:cNvPr>
            <p:cNvSpPr/>
            <p:nvPr/>
          </p:nvSpPr>
          <p:spPr>
            <a:xfrm>
              <a:off x="10126485" y="3765126"/>
              <a:ext cx="124032" cy="126000"/>
            </a:xfrm>
            <a:prstGeom prst="ellipse">
              <a:avLst/>
            </a:prstGeom>
            <a:solidFill>
              <a:schemeClr val="bg1"/>
            </a:solid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al 43">
              <a:extLst>
                <a:ext uri="{FF2B5EF4-FFF2-40B4-BE49-F238E27FC236}">
                  <a16:creationId xmlns:a16="http://schemas.microsoft.com/office/drawing/2014/main" id="{7CAFD23B-18E1-42E0-945F-AB1DF599FF92}"/>
                </a:ext>
              </a:extLst>
            </p:cNvPr>
            <p:cNvSpPr/>
            <p:nvPr/>
          </p:nvSpPr>
          <p:spPr>
            <a:xfrm>
              <a:off x="3956834" y="4266547"/>
              <a:ext cx="180000" cy="180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al 44">
              <a:extLst>
                <a:ext uri="{FF2B5EF4-FFF2-40B4-BE49-F238E27FC236}">
                  <a16:creationId xmlns:a16="http://schemas.microsoft.com/office/drawing/2014/main" id="{8FBC864B-9962-4C6D-88CD-977560719990}"/>
                </a:ext>
              </a:extLst>
            </p:cNvPr>
            <p:cNvSpPr/>
            <p:nvPr/>
          </p:nvSpPr>
          <p:spPr>
            <a:xfrm>
              <a:off x="4719846" y="3695322"/>
              <a:ext cx="180000" cy="180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al 45">
              <a:extLst>
                <a:ext uri="{FF2B5EF4-FFF2-40B4-BE49-F238E27FC236}">
                  <a16:creationId xmlns:a16="http://schemas.microsoft.com/office/drawing/2014/main" id="{A31FCC0B-0719-48D7-B02E-9C546733FE67}"/>
                </a:ext>
              </a:extLst>
            </p:cNvPr>
            <p:cNvSpPr/>
            <p:nvPr/>
          </p:nvSpPr>
          <p:spPr>
            <a:xfrm>
              <a:off x="6240968" y="3662016"/>
              <a:ext cx="180000" cy="180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al 46">
              <a:extLst>
                <a:ext uri="{FF2B5EF4-FFF2-40B4-BE49-F238E27FC236}">
                  <a16:creationId xmlns:a16="http://schemas.microsoft.com/office/drawing/2014/main" id="{0BE69504-01E4-40B8-A24D-2157A411EFCC}"/>
                </a:ext>
              </a:extLst>
            </p:cNvPr>
            <p:cNvSpPr/>
            <p:nvPr/>
          </p:nvSpPr>
          <p:spPr>
            <a:xfrm>
              <a:off x="7048739" y="3832410"/>
              <a:ext cx="180000" cy="180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al 47">
              <a:extLst>
                <a:ext uri="{FF2B5EF4-FFF2-40B4-BE49-F238E27FC236}">
                  <a16:creationId xmlns:a16="http://schemas.microsoft.com/office/drawing/2014/main" id="{80BD16F6-25A2-4A5A-AC3C-FF576DA1C707}"/>
                </a:ext>
              </a:extLst>
            </p:cNvPr>
            <p:cNvSpPr/>
            <p:nvPr/>
          </p:nvSpPr>
          <p:spPr>
            <a:xfrm>
              <a:off x="7792676" y="3583313"/>
              <a:ext cx="180000" cy="180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al 48">
              <a:extLst>
                <a:ext uri="{FF2B5EF4-FFF2-40B4-BE49-F238E27FC236}">
                  <a16:creationId xmlns:a16="http://schemas.microsoft.com/office/drawing/2014/main" id="{F18DAA02-DB0F-4B25-99C7-4CBB6BB5C8D2}"/>
                </a:ext>
              </a:extLst>
            </p:cNvPr>
            <p:cNvSpPr/>
            <p:nvPr/>
          </p:nvSpPr>
          <p:spPr>
            <a:xfrm>
              <a:off x="8572953" y="3810892"/>
              <a:ext cx="180000" cy="180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al 49">
              <a:extLst>
                <a:ext uri="{FF2B5EF4-FFF2-40B4-BE49-F238E27FC236}">
                  <a16:creationId xmlns:a16="http://schemas.microsoft.com/office/drawing/2014/main" id="{5BE0C444-BDF3-446E-B728-C667DEE2709B}"/>
                </a:ext>
              </a:extLst>
            </p:cNvPr>
            <p:cNvSpPr/>
            <p:nvPr/>
          </p:nvSpPr>
          <p:spPr>
            <a:xfrm>
              <a:off x="9348351" y="4362426"/>
              <a:ext cx="180000" cy="180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kstvak 52">
              <a:extLst>
                <a:ext uri="{FF2B5EF4-FFF2-40B4-BE49-F238E27FC236}">
                  <a16:creationId xmlns:a16="http://schemas.microsoft.com/office/drawing/2014/main" id="{F20E1B68-EE6C-47AE-A9DE-359AC796A07D}"/>
                </a:ext>
              </a:extLst>
            </p:cNvPr>
            <p:cNvSpPr txBox="1"/>
            <p:nvPr/>
          </p:nvSpPr>
          <p:spPr>
            <a:xfrm>
              <a:off x="2910368" y="5310353"/>
              <a:ext cx="7646031" cy="884040"/>
            </a:xfrm>
            <a:prstGeom prst="rect">
              <a:avLst/>
            </a:prstGeom>
            <a:solidFill>
              <a:schemeClr val="bg1">
                <a:lumMod val="95000"/>
              </a:schemeClr>
            </a:solidFill>
            <a:ln w="25400">
              <a:solidFill>
                <a:schemeClr val="tx1"/>
              </a:solidFill>
            </a:ln>
          </p:spPr>
          <p:txBody>
            <a:bodyPr wrap="square" rtlCol="0">
              <a:noAutofit/>
            </a:bodyPr>
            <a:lstStyle/>
            <a:p>
              <a:pPr algn="l"/>
              <a:endParaRPr lang="en-US" dirty="0">
                <a:latin typeface="Verdana" panose="020B0604030504040204" pitchFamily="34" charset="0"/>
                <a:ea typeface="Verdana" panose="020B0604030504040204" pitchFamily="34" charset="0"/>
              </a:endParaRPr>
            </a:p>
          </p:txBody>
        </p:sp>
        <p:sp>
          <p:nvSpPr>
            <p:cNvPr id="55" name="Tekstvak 54">
              <a:extLst>
                <a:ext uri="{FF2B5EF4-FFF2-40B4-BE49-F238E27FC236}">
                  <a16:creationId xmlns:a16="http://schemas.microsoft.com/office/drawing/2014/main" id="{E3985923-A471-4801-A34A-C43B743F0F69}"/>
                </a:ext>
              </a:extLst>
            </p:cNvPr>
            <p:cNvSpPr txBox="1"/>
            <p:nvPr/>
          </p:nvSpPr>
          <p:spPr>
            <a:xfrm>
              <a:off x="1708325" y="3523516"/>
              <a:ext cx="984821" cy="830997"/>
            </a:xfrm>
            <a:prstGeom prst="rect">
              <a:avLst/>
            </a:prstGeom>
            <a:noFill/>
          </p:spPr>
          <p:txBody>
            <a:bodyPr wrap="none" rtlCol="0">
              <a:spAutoFit/>
            </a:bodyPr>
            <a:lstStyle/>
            <a:p>
              <a:pPr algn="ctr"/>
              <a:r>
                <a:rPr lang="nl-NL" sz="1200" dirty="0">
                  <a:latin typeface="Verdana" panose="020B0604030504040204" pitchFamily="34" charset="0"/>
                  <a:ea typeface="Verdana" panose="020B0604030504040204" pitchFamily="34" charset="0"/>
                </a:rPr>
                <a:t>Gevoelens</a:t>
              </a:r>
            </a:p>
            <a:p>
              <a:pPr algn="ctr"/>
              <a:r>
                <a:rPr lang="en-US" sz="1200" dirty="0">
                  <a:latin typeface="Verdana" panose="020B0604030504040204" pitchFamily="34" charset="0"/>
                  <a:ea typeface="Verdana" panose="020B0604030504040204" pitchFamily="34" charset="0"/>
                </a:rPr>
                <a:t>(Moments</a:t>
              </a:r>
            </a:p>
            <a:p>
              <a:pPr algn="ctr"/>
              <a:r>
                <a:rPr lang="en-US" sz="1200" dirty="0">
                  <a:latin typeface="Verdana" panose="020B0604030504040204" pitchFamily="34" charset="0"/>
                  <a:ea typeface="Verdana" panose="020B0604030504040204" pitchFamily="34" charset="0"/>
                </a:rPr>
                <a:t>of</a:t>
              </a:r>
            </a:p>
            <a:p>
              <a:pPr algn="ctr"/>
              <a:r>
                <a:rPr lang="en-US" sz="1200" dirty="0">
                  <a:latin typeface="Verdana" panose="020B0604030504040204" pitchFamily="34" charset="0"/>
                  <a:ea typeface="Verdana" panose="020B0604030504040204" pitchFamily="34" charset="0"/>
                </a:rPr>
                <a:t>Truth)</a:t>
              </a:r>
            </a:p>
          </p:txBody>
        </p:sp>
        <p:sp>
          <p:nvSpPr>
            <p:cNvPr id="56" name="Tekstvak 55">
              <a:extLst>
                <a:ext uri="{FF2B5EF4-FFF2-40B4-BE49-F238E27FC236}">
                  <a16:creationId xmlns:a16="http://schemas.microsoft.com/office/drawing/2014/main" id="{2FE67E75-346C-4594-B04F-87E3B77D0AD8}"/>
                </a:ext>
              </a:extLst>
            </p:cNvPr>
            <p:cNvSpPr txBox="1"/>
            <p:nvPr/>
          </p:nvSpPr>
          <p:spPr>
            <a:xfrm>
              <a:off x="10596861" y="4376008"/>
              <a:ext cx="723275" cy="246221"/>
            </a:xfrm>
            <a:prstGeom prst="rect">
              <a:avLst/>
            </a:prstGeom>
            <a:noFill/>
          </p:spPr>
          <p:txBody>
            <a:bodyPr wrap="none" rtlCol="0">
              <a:spAutoFit/>
            </a:bodyPr>
            <a:lstStyle/>
            <a:p>
              <a:r>
                <a:rPr lang="nl-NL" sz="1000" dirty="0">
                  <a:latin typeface="Verdana" panose="020B0604030504040204" pitchFamily="34" charset="0"/>
                  <a:ea typeface="Verdana" panose="020B0604030504040204" pitchFamily="34" charset="0"/>
                </a:rPr>
                <a:t>Negatief</a:t>
              </a:r>
            </a:p>
          </p:txBody>
        </p:sp>
        <p:sp>
          <p:nvSpPr>
            <p:cNvPr id="57" name="Tekstvak 56">
              <a:extLst>
                <a:ext uri="{FF2B5EF4-FFF2-40B4-BE49-F238E27FC236}">
                  <a16:creationId xmlns:a16="http://schemas.microsoft.com/office/drawing/2014/main" id="{448AA1EA-367B-40E6-904C-9CC08BDE0097}"/>
                </a:ext>
              </a:extLst>
            </p:cNvPr>
            <p:cNvSpPr txBox="1"/>
            <p:nvPr/>
          </p:nvSpPr>
          <p:spPr>
            <a:xfrm>
              <a:off x="2906747" y="4667731"/>
              <a:ext cx="728551" cy="589656"/>
            </a:xfrm>
            <a:prstGeom prst="rect">
              <a:avLst/>
            </a:prstGeom>
            <a:solidFill>
              <a:srgbClr val="FFFCF3"/>
            </a:solidFill>
            <a:ln w="25400">
              <a:solidFill>
                <a:schemeClr val="accent4"/>
              </a:solidFill>
            </a:ln>
          </p:spPr>
          <p:txBody>
            <a:bodyPr wrap="square" rtlCol="0">
              <a:noAutofit/>
            </a:bodyPr>
            <a:lstStyle/>
            <a:p>
              <a:endParaRPr lang="en-US" sz="900" dirty="0">
                <a:latin typeface="Verdana" panose="020B0604030504040204" pitchFamily="34" charset="0"/>
                <a:ea typeface="Verdana" panose="020B0604030504040204" pitchFamily="34" charset="0"/>
              </a:endParaRPr>
            </a:p>
          </p:txBody>
        </p:sp>
        <p:sp>
          <p:nvSpPr>
            <p:cNvPr id="58" name="Tekstvak 57">
              <a:extLst>
                <a:ext uri="{FF2B5EF4-FFF2-40B4-BE49-F238E27FC236}">
                  <a16:creationId xmlns:a16="http://schemas.microsoft.com/office/drawing/2014/main" id="{D1160B8A-8444-46DA-88C0-87A327F976AE}"/>
                </a:ext>
              </a:extLst>
            </p:cNvPr>
            <p:cNvSpPr txBox="1"/>
            <p:nvPr/>
          </p:nvSpPr>
          <p:spPr>
            <a:xfrm>
              <a:off x="3682558" y="4678926"/>
              <a:ext cx="728551" cy="589656"/>
            </a:xfrm>
            <a:prstGeom prst="rect">
              <a:avLst/>
            </a:prstGeom>
            <a:solidFill>
              <a:srgbClr val="FFFCF3"/>
            </a:solidFill>
            <a:ln w="25400">
              <a:solidFill>
                <a:schemeClr val="accent4"/>
              </a:solidFill>
            </a:ln>
          </p:spPr>
          <p:txBody>
            <a:bodyPr wrap="square" rtlCol="0">
              <a:noAutofit/>
            </a:bodyPr>
            <a:lstStyle/>
            <a:p>
              <a:endParaRPr lang="en-US" sz="900" dirty="0">
                <a:latin typeface="Verdana" panose="020B0604030504040204" pitchFamily="34" charset="0"/>
                <a:ea typeface="Verdana" panose="020B0604030504040204" pitchFamily="34" charset="0"/>
              </a:endParaRPr>
            </a:p>
          </p:txBody>
        </p:sp>
        <p:sp>
          <p:nvSpPr>
            <p:cNvPr id="59" name="Tekstvak 58">
              <a:extLst>
                <a:ext uri="{FF2B5EF4-FFF2-40B4-BE49-F238E27FC236}">
                  <a16:creationId xmlns:a16="http://schemas.microsoft.com/office/drawing/2014/main" id="{53C9AE1B-EF15-4540-8477-DCF884EEA528}"/>
                </a:ext>
              </a:extLst>
            </p:cNvPr>
            <p:cNvSpPr txBox="1"/>
            <p:nvPr/>
          </p:nvSpPr>
          <p:spPr>
            <a:xfrm>
              <a:off x="4444769" y="4675950"/>
              <a:ext cx="728551" cy="589656"/>
            </a:xfrm>
            <a:prstGeom prst="rect">
              <a:avLst/>
            </a:prstGeom>
            <a:solidFill>
              <a:srgbClr val="E1F9FF"/>
            </a:solidFill>
            <a:ln w="25400">
              <a:solidFill>
                <a:srgbClr val="00B0F0"/>
              </a:solidFill>
            </a:ln>
          </p:spPr>
          <p:txBody>
            <a:bodyPr wrap="square" rtlCol="0">
              <a:noAutofit/>
            </a:bodyPr>
            <a:lstStyle>
              <a:defPPr>
                <a:defRPr lang="nl-NL"/>
              </a:defPPr>
              <a:lvl1pPr>
                <a:defRPr sz="900">
                  <a:latin typeface="Verdana" panose="020B0604030504040204" pitchFamily="34" charset="0"/>
                  <a:ea typeface="Verdana" panose="020B0604030504040204" pitchFamily="34" charset="0"/>
                </a:defRPr>
              </a:lvl1pPr>
            </a:lstStyle>
            <a:p>
              <a:endParaRPr lang="en-US" dirty="0"/>
            </a:p>
          </p:txBody>
        </p:sp>
        <p:sp>
          <p:nvSpPr>
            <p:cNvPr id="60" name="Tekstvak 59">
              <a:extLst>
                <a:ext uri="{FF2B5EF4-FFF2-40B4-BE49-F238E27FC236}">
                  <a16:creationId xmlns:a16="http://schemas.microsoft.com/office/drawing/2014/main" id="{21536397-8BC7-4D94-903F-543B88359F0C}"/>
                </a:ext>
              </a:extLst>
            </p:cNvPr>
            <p:cNvSpPr txBox="1"/>
            <p:nvPr/>
          </p:nvSpPr>
          <p:spPr>
            <a:xfrm>
              <a:off x="5213780" y="4675950"/>
              <a:ext cx="728551" cy="589656"/>
            </a:xfrm>
            <a:prstGeom prst="rect">
              <a:avLst/>
            </a:prstGeom>
            <a:solidFill>
              <a:srgbClr val="E1F9FF"/>
            </a:solidFill>
            <a:ln w="25400">
              <a:solidFill>
                <a:srgbClr val="00B0F0"/>
              </a:solidFill>
            </a:ln>
          </p:spPr>
          <p:txBody>
            <a:bodyPr wrap="square" rtlCol="0">
              <a:noAutofit/>
            </a:bodyPr>
            <a:lstStyle>
              <a:defPPr>
                <a:defRPr lang="nl-NL"/>
              </a:defPPr>
              <a:lvl1pPr>
                <a:defRPr sz="900">
                  <a:latin typeface="Verdana" panose="020B0604030504040204" pitchFamily="34" charset="0"/>
                  <a:ea typeface="Verdana" panose="020B0604030504040204" pitchFamily="34" charset="0"/>
                </a:defRPr>
              </a:lvl1pPr>
            </a:lstStyle>
            <a:p>
              <a:endParaRPr lang="en-US" dirty="0"/>
            </a:p>
          </p:txBody>
        </p:sp>
        <p:sp>
          <p:nvSpPr>
            <p:cNvPr id="61" name="Tekstvak 60">
              <a:extLst>
                <a:ext uri="{FF2B5EF4-FFF2-40B4-BE49-F238E27FC236}">
                  <a16:creationId xmlns:a16="http://schemas.microsoft.com/office/drawing/2014/main" id="{FE767242-C7CF-4407-AB2D-7322BB1951CC}"/>
                </a:ext>
              </a:extLst>
            </p:cNvPr>
            <p:cNvSpPr txBox="1"/>
            <p:nvPr/>
          </p:nvSpPr>
          <p:spPr>
            <a:xfrm>
              <a:off x="5982791" y="4675950"/>
              <a:ext cx="728551" cy="589656"/>
            </a:xfrm>
            <a:prstGeom prst="rect">
              <a:avLst/>
            </a:prstGeom>
            <a:solidFill>
              <a:srgbClr val="E1F9FF"/>
            </a:solidFill>
            <a:ln w="25400">
              <a:solidFill>
                <a:srgbClr val="00B0F0"/>
              </a:solidFill>
            </a:ln>
          </p:spPr>
          <p:txBody>
            <a:bodyPr wrap="square" rtlCol="0">
              <a:noAutofit/>
            </a:bodyPr>
            <a:lstStyle>
              <a:defPPr>
                <a:defRPr lang="nl-NL"/>
              </a:defPPr>
              <a:lvl1pPr>
                <a:defRPr sz="900">
                  <a:latin typeface="Verdana" panose="020B0604030504040204" pitchFamily="34" charset="0"/>
                  <a:ea typeface="Verdana" panose="020B0604030504040204" pitchFamily="34" charset="0"/>
                </a:defRPr>
              </a:lvl1pPr>
            </a:lstStyle>
            <a:p>
              <a:endParaRPr lang="en-US" dirty="0"/>
            </a:p>
          </p:txBody>
        </p:sp>
        <p:sp>
          <p:nvSpPr>
            <p:cNvPr id="62" name="Tekstvak 61">
              <a:extLst>
                <a:ext uri="{FF2B5EF4-FFF2-40B4-BE49-F238E27FC236}">
                  <a16:creationId xmlns:a16="http://schemas.microsoft.com/office/drawing/2014/main" id="{3DB1B79E-18AA-4E23-831E-059C192353AC}"/>
                </a:ext>
              </a:extLst>
            </p:cNvPr>
            <p:cNvSpPr txBox="1"/>
            <p:nvPr/>
          </p:nvSpPr>
          <p:spPr>
            <a:xfrm>
              <a:off x="6751802" y="4661024"/>
              <a:ext cx="728551" cy="604582"/>
            </a:xfrm>
            <a:prstGeom prst="rect">
              <a:avLst/>
            </a:prstGeom>
            <a:solidFill>
              <a:srgbClr val="D2E6C4"/>
            </a:solidFill>
            <a:ln w="25400">
              <a:solidFill>
                <a:schemeClr val="accent6">
                  <a:lumMod val="50000"/>
                </a:schemeClr>
              </a:solidFill>
            </a:ln>
          </p:spPr>
          <p:txBody>
            <a:bodyPr wrap="square" rtlCol="0">
              <a:noAutofit/>
            </a:bodyPr>
            <a:lstStyle>
              <a:defPPr>
                <a:defRPr lang="nl-NL"/>
              </a:defPPr>
              <a:lvl1pPr>
                <a:defRPr sz="900">
                  <a:latin typeface="Verdana" panose="020B0604030504040204" pitchFamily="34" charset="0"/>
                  <a:ea typeface="Verdana" panose="020B0604030504040204" pitchFamily="34" charset="0"/>
                </a:defRPr>
              </a:lvl1pPr>
            </a:lstStyle>
            <a:p>
              <a:endParaRPr lang="en-US" dirty="0"/>
            </a:p>
          </p:txBody>
        </p:sp>
        <p:sp>
          <p:nvSpPr>
            <p:cNvPr id="63" name="Tekstvak 62">
              <a:extLst>
                <a:ext uri="{FF2B5EF4-FFF2-40B4-BE49-F238E27FC236}">
                  <a16:creationId xmlns:a16="http://schemas.microsoft.com/office/drawing/2014/main" id="{08332E3C-0D23-406A-AFB2-C3904130404C}"/>
                </a:ext>
              </a:extLst>
            </p:cNvPr>
            <p:cNvSpPr txBox="1"/>
            <p:nvPr/>
          </p:nvSpPr>
          <p:spPr>
            <a:xfrm>
              <a:off x="7520813" y="4661024"/>
              <a:ext cx="728551" cy="604582"/>
            </a:xfrm>
            <a:prstGeom prst="rect">
              <a:avLst/>
            </a:prstGeom>
            <a:solidFill>
              <a:srgbClr val="D2E6C4"/>
            </a:solidFill>
            <a:ln w="25400">
              <a:solidFill>
                <a:schemeClr val="accent6">
                  <a:lumMod val="50000"/>
                </a:schemeClr>
              </a:solidFill>
            </a:ln>
          </p:spPr>
          <p:txBody>
            <a:bodyPr wrap="square" rtlCol="0">
              <a:noAutofit/>
            </a:bodyPr>
            <a:lstStyle>
              <a:defPPr>
                <a:defRPr lang="nl-NL"/>
              </a:defPPr>
              <a:lvl1pPr>
                <a:defRPr sz="900">
                  <a:latin typeface="Verdana" panose="020B0604030504040204" pitchFamily="34" charset="0"/>
                  <a:ea typeface="Verdana" panose="020B0604030504040204" pitchFamily="34" charset="0"/>
                </a:defRPr>
              </a:lvl1pPr>
            </a:lstStyle>
            <a:p>
              <a:endParaRPr lang="en-US" dirty="0"/>
            </a:p>
          </p:txBody>
        </p:sp>
        <p:sp>
          <p:nvSpPr>
            <p:cNvPr id="64" name="Tekstvak 63">
              <a:extLst>
                <a:ext uri="{FF2B5EF4-FFF2-40B4-BE49-F238E27FC236}">
                  <a16:creationId xmlns:a16="http://schemas.microsoft.com/office/drawing/2014/main" id="{1828C70C-72CC-4EAE-8532-8F918EEFB714}"/>
                </a:ext>
              </a:extLst>
            </p:cNvPr>
            <p:cNvSpPr txBox="1"/>
            <p:nvPr/>
          </p:nvSpPr>
          <p:spPr>
            <a:xfrm>
              <a:off x="8289824" y="4661024"/>
              <a:ext cx="728551" cy="604582"/>
            </a:xfrm>
            <a:prstGeom prst="rect">
              <a:avLst/>
            </a:prstGeom>
            <a:solidFill>
              <a:srgbClr val="D2E6C4"/>
            </a:solidFill>
            <a:ln w="25400">
              <a:solidFill>
                <a:schemeClr val="accent6">
                  <a:lumMod val="50000"/>
                </a:schemeClr>
              </a:solidFill>
            </a:ln>
          </p:spPr>
          <p:txBody>
            <a:bodyPr wrap="square" rtlCol="0">
              <a:noAutofit/>
            </a:bodyPr>
            <a:lstStyle>
              <a:defPPr>
                <a:defRPr lang="nl-NL"/>
              </a:defPPr>
              <a:lvl1pPr>
                <a:defRPr sz="900">
                  <a:latin typeface="Verdana" panose="020B0604030504040204" pitchFamily="34" charset="0"/>
                  <a:ea typeface="Verdana" panose="020B0604030504040204" pitchFamily="34" charset="0"/>
                </a:defRPr>
              </a:lvl1pPr>
            </a:lstStyle>
            <a:p>
              <a:endParaRPr lang="en-US" dirty="0"/>
            </a:p>
          </p:txBody>
        </p:sp>
        <p:sp>
          <p:nvSpPr>
            <p:cNvPr id="65" name="Tekstvak 64">
              <a:extLst>
                <a:ext uri="{FF2B5EF4-FFF2-40B4-BE49-F238E27FC236}">
                  <a16:creationId xmlns:a16="http://schemas.microsoft.com/office/drawing/2014/main" id="{13177DD0-6075-4EE7-951F-4A453517ADA8}"/>
                </a:ext>
              </a:extLst>
            </p:cNvPr>
            <p:cNvSpPr txBox="1"/>
            <p:nvPr/>
          </p:nvSpPr>
          <p:spPr>
            <a:xfrm>
              <a:off x="9058835" y="4675206"/>
              <a:ext cx="728551" cy="590400"/>
            </a:xfrm>
            <a:prstGeom prst="rect">
              <a:avLst/>
            </a:prstGeom>
            <a:solidFill>
              <a:schemeClr val="accent2">
                <a:lumMod val="20000"/>
                <a:lumOff val="80000"/>
              </a:schemeClr>
            </a:solidFill>
            <a:ln w="25400">
              <a:solidFill>
                <a:schemeClr val="accent2"/>
              </a:solidFill>
            </a:ln>
          </p:spPr>
          <p:txBody>
            <a:bodyPr wrap="square" rtlCol="0">
              <a:noAutofit/>
            </a:bodyPr>
            <a:lstStyle/>
            <a:p>
              <a:endParaRPr lang="en-US" sz="900" dirty="0">
                <a:latin typeface="Verdana" panose="020B0604030504040204" pitchFamily="34" charset="0"/>
                <a:ea typeface="Verdana" panose="020B0604030504040204" pitchFamily="34" charset="0"/>
              </a:endParaRPr>
            </a:p>
          </p:txBody>
        </p:sp>
        <p:sp>
          <p:nvSpPr>
            <p:cNvPr id="66" name="Tekstvak 65">
              <a:extLst>
                <a:ext uri="{FF2B5EF4-FFF2-40B4-BE49-F238E27FC236}">
                  <a16:creationId xmlns:a16="http://schemas.microsoft.com/office/drawing/2014/main" id="{9207793E-1598-469D-891E-437FEE1B53B6}"/>
                </a:ext>
              </a:extLst>
            </p:cNvPr>
            <p:cNvSpPr txBox="1"/>
            <p:nvPr/>
          </p:nvSpPr>
          <p:spPr>
            <a:xfrm>
              <a:off x="9827848" y="4675206"/>
              <a:ext cx="728551" cy="590400"/>
            </a:xfrm>
            <a:prstGeom prst="rect">
              <a:avLst/>
            </a:prstGeom>
            <a:solidFill>
              <a:schemeClr val="accent2">
                <a:lumMod val="20000"/>
                <a:lumOff val="80000"/>
              </a:schemeClr>
            </a:solidFill>
            <a:ln w="25400">
              <a:solidFill>
                <a:schemeClr val="accent2"/>
              </a:solidFill>
            </a:ln>
          </p:spPr>
          <p:txBody>
            <a:bodyPr wrap="square" rtlCol="0">
              <a:noAutofit/>
            </a:bodyPr>
            <a:lstStyle/>
            <a:p>
              <a:endParaRPr lang="en-US" sz="900" dirty="0">
                <a:latin typeface="Verdana" panose="020B0604030504040204" pitchFamily="34" charset="0"/>
                <a:ea typeface="Verdana" panose="020B0604030504040204" pitchFamily="34" charset="0"/>
              </a:endParaRPr>
            </a:p>
          </p:txBody>
        </p:sp>
        <p:sp>
          <p:nvSpPr>
            <p:cNvPr id="68" name="Tekstvak 67">
              <a:extLst>
                <a:ext uri="{FF2B5EF4-FFF2-40B4-BE49-F238E27FC236}">
                  <a16:creationId xmlns:a16="http://schemas.microsoft.com/office/drawing/2014/main" id="{08A19701-138C-4C91-AC01-D703D491D8EB}"/>
                </a:ext>
              </a:extLst>
            </p:cNvPr>
            <p:cNvSpPr txBox="1"/>
            <p:nvPr/>
          </p:nvSpPr>
          <p:spPr>
            <a:xfrm>
              <a:off x="2906747" y="4675950"/>
              <a:ext cx="728551" cy="589656"/>
            </a:xfrm>
            <a:prstGeom prst="rect">
              <a:avLst/>
            </a:prstGeom>
            <a:solidFill>
              <a:srgbClr val="FFFCF3"/>
            </a:solidFill>
            <a:ln w="25400">
              <a:solidFill>
                <a:schemeClr val="accent4"/>
              </a:solidFill>
            </a:ln>
          </p:spPr>
          <p:txBody>
            <a:bodyPr wrap="square" rtlCol="0">
              <a:noAutofit/>
            </a:bodyPr>
            <a:lstStyle/>
            <a:p>
              <a:endParaRPr lang="en-US" sz="900" dirty="0">
                <a:latin typeface="Verdana" panose="020B0604030504040204" pitchFamily="34" charset="0"/>
                <a:ea typeface="Verdana" panose="020B0604030504040204" pitchFamily="34" charset="0"/>
              </a:endParaRPr>
            </a:p>
          </p:txBody>
        </p:sp>
        <p:sp>
          <p:nvSpPr>
            <p:cNvPr id="69" name="Tekstvak 68">
              <a:extLst>
                <a:ext uri="{FF2B5EF4-FFF2-40B4-BE49-F238E27FC236}">
                  <a16:creationId xmlns:a16="http://schemas.microsoft.com/office/drawing/2014/main" id="{70D01576-0C46-4595-8EF2-0C42750CE5D9}"/>
                </a:ext>
              </a:extLst>
            </p:cNvPr>
            <p:cNvSpPr txBox="1"/>
            <p:nvPr/>
          </p:nvSpPr>
          <p:spPr>
            <a:xfrm>
              <a:off x="3675758" y="4675950"/>
              <a:ext cx="728551" cy="589656"/>
            </a:xfrm>
            <a:prstGeom prst="rect">
              <a:avLst/>
            </a:prstGeom>
            <a:solidFill>
              <a:srgbClr val="FFFCF3"/>
            </a:solidFill>
            <a:ln w="25400">
              <a:solidFill>
                <a:schemeClr val="accent4"/>
              </a:solidFill>
            </a:ln>
          </p:spPr>
          <p:txBody>
            <a:bodyPr wrap="square" rtlCol="0">
              <a:noAutofit/>
            </a:bodyPr>
            <a:lstStyle/>
            <a:p>
              <a:endParaRPr lang="en-US" sz="900" dirty="0">
                <a:latin typeface="Verdana" panose="020B0604030504040204" pitchFamily="34" charset="0"/>
                <a:ea typeface="Verdana" panose="020B0604030504040204" pitchFamily="34" charset="0"/>
              </a:endParaRPr>
            </a:p>
          </p:txBody>
        </p:sp>
        <p:sp>
          <p:nvSpPr>
            <p:cNvPr id="71" name="Tekstvak 70">
              <a:extLst>
                <a:ext uri="{FF2B5EF4-FFF2-40B4-BE49-F238E27FC236}">
                  <a16:creationId xmlns:a16="http://schemas.microsoft.com/office/drawing/2014/main" id="{E4192958-AC3F-4BB6-B4C4-6B194087C926}"/>
                </a:ext>
              </a:extLst>
            </p:cNvPr>
            <p:cNvSpPr txBox="1"/>
            <p:nvPr/>
          </p:nvSpPr>
          <p:spPr>
            <a:xfrm>
              <a:off x="1843138" y="4831906"/>
              <a:ext cx="710707" cy="276999"/>
            </a:xfrm>
            <a:prstGeom prst="rect">
              <a:avLst/>
            </a:prstGeom>
            <a:noFill/>
          </p:spPr>
          <p:txBody>
            <a:bodyPr wrap="none" rtlCol="0">
              <a:spAutoFit/>
            </a:bodyPr>
            <a:lstStyle/>
            <a:p>
              <a:r>
                <a:rPr lang="nl-NL" sz="1200" dirty="0">
                  <a:latin typeface="Verdana" panose="020B0604030504040204" pitchFamily="34" charset="0"/>
                  <a:ea typeface="Verdana" panose="020B0604030504040204" pitchFamily="34" charset="0"/>
                </a:rPr>
                <a:t>Gevoel</a:t>
              </a:r>
            </a:p>
          </p:txBody>
        </p:sp>
      </p:grpSp>
    </p:spTree>
    <p:extLst>
      <p:ext uri="{BB962C8B-B14F-4D97-AF65-F5344CB8AC3E}">
        <p14:creationId xmlns:p14="http://schemas.microsoft.com/office/powerpoint/2010/main" val="2116264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419;p70">
            <a:extLst>
              <a:ext uri="{FF2B5EF4-FFF2-40B4-BE49-F238E27FC236}">
                <a16:creationId xmlns:a16="http://schemas.microsoft.com/office/drawing/2014/main" id="{04CA585A-DC3D-436F-8CB9-A511AD8E7199}"/>
              </a:ext>
            </a:extLst>
          </p:cNvPr>
          <p:cNvSpPr txBox="1">
            <a:spLocks/>
          </p:cNvSpPr>
          <p:nvPr/>
        </p:nvSpPr>
        <p:spPr>
          <a:xfrm>
            <a:off x="16626" y="95431"/>
            <a:ext cx="10603374" cy="763600"/>
          </a:xfrm>
          <a:prstGeom prst="rect">
            <a:avLst/>
          </a:prstGeom>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rgbClr val="C00000"/>
                </a:solidFill>
                <a:latin typeface="+mn-lt"/>
                <a:ea typeface="+mj-ea"/>
                <a:cs typeface="+mj-cs"/>
              </a:defRPr>
            </a:lvl1pPr>
          </a:lstStyle>
          <a:p>
            <a:r>
              <a:rPr lang="nl-NL" dirty="0">
                <a:solidFill>
                  <a:srgbClr val="4472C4"/>
                </a:solidFill>
                <a:latin typeface="Open Sans" panose="020B0606030504020204" pitchFamily="34" charset="0"/>
                <a:ea typeface="Open Sans" panose="020B0606030504020204" pitchFamily="34" charset="0"/>
                <a:cs typeface="Open Sans" panose="020B0606030504020204" pitchFamily="34" charset="0"/>
              </a:rPr>
              <a:t>LEAN Canvas &lt;onderwerp</a:t>
            </a:r>
            <a:r>
              <a:rPr lang="en-US" dirty="0">
                <a:solidFill>
                  <a:srgbClr val="4472C4"/>
                </a:solidFill>
                <a:latin typeface="Open Sans" panose="020B0606030504020204" pitchFamily="34" charset="0"/>
                <a:ea typeface="Open Sans" panose="020B0606030504020204" pitchFamily="34" charset="0"/>
                <a:cs typeface="Open Sans" panose="020B0606030504020204" pitchFamily="34" charset="0"/>
              </a:rPr>
              <a:t>&gt;</a:t>
            </a:r>
            <a:r>
              <a:rPr lang="en-US" dirty="0">
                <a:latin typeface="Open Sans" panose="020B0606030504020204" pitchFamily="34" charset="0"/>
                <a:ea typeface="Open Sans" panose="020B0606030504020204" pitchFamily="34" charset="0"/>
                <a:cs typeface="Open Sans" panose="020B0606030504020204" pitchFamily="34" charset="0"/>
              </a:rPr>
              <a:t> </a:t>
            </a:r>
          </a:p>
        </p:txBody>
      </p:sp>
      <p:sp>
        <p:nvSpPr>
          <p:cNvPr id="7" name="Google Shape;584;p76">
            <a:extLst>
              <a:ext uri="{FF2B5EF4-FFF2-40B4-BE49-F238E27FC236}">
                <a16:creationId xmlns:a16="http://schemas.microsoft.com/office/drawing/2014/main" id="{45C426FE-7026-4B50-9585-DB0AFED29AF2}"/>
              </a:ext>
            </a:extLst>
          </p:cNvPr>
          <p:cNvSpPr/>
          <p:nvPr/>
        </p:nvSpPr>
        <p:spPr>
          <a:xfrm>
            <a:off x="201600" y="958851"/>
            <a:ext cx="2268000" cy="3485328"/>
          </a:xfrm>
          <a:prstGeom prst="rect">
            <a:avLst/>
          </a:prstGeom>
          <a:gradFill>
            <a:gsLst>
              <a:gs pos="66000">
                <a:schemeClr val="accent2">
                  <a:lumMod val="20000"/>
                  <a:lumOff val="80000"/>
                </a:schemeClr>
              </a:gs>
              <a:gs pos="39000">
                <a:schemeClr val="accent2">
                  <a:lumMod val="20000"/>
                  <a:lumOff val="80000"/>
                </a:schemeClr>
              </a:gs>
              <a:gs pos="0">
                <a:schemeClr val="accent2"/>
              </a:gs>
              <a:gs pos="56000">
                <a:schemeClr val="bg1"/>
              </a:gs>
              <a:gs pos="100000">
                <a:schemeClr val="accent2"/>
              </a:gs>
            </a:gsLst>
            <a:lin ang="2700000" scaled="1"/>
          </a:gra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lstStyle/>
          <a:p>
            <a:r>
              <a:rPr lang="nl" dirty="0">
                <a:solidFill>
                  <a:schemeClr val="accent2"/>
                </a:solidFill>
                <a:latin typeface="Verdana" panose="020B0604030504040204" pitchFamily="34" charset="0"/>
                <a:ea typeface="Verdana" panose="020B0604030504040204" pitchFamily="34" charset="0"/>
                <a:sym typeface="Titillium Web SemiBold"/>
              </a:rPr>
              <a:t>Probleem</a:t>
            </a:r>
          </a:p>
          <a:p>
            <a:r>
              <a:rPr lang="nl" sz="800" dirty="0">
                <a:solidFill>
                  <a:schemeClr val="accent2"/>
                </a:solidFill>
                <a:latin typeface="Verdana" panose="020B0604030504040204" pitchFamily="34" charset="0"/>
                <a:ea typeface="Verdana" panose="020B0604030504040204" pitchFamily="34" charset="0"/>
                <a:sym typeface="Titillium Web SemiBold"/>
              </a:rPr>
              <a:t>[Benoem de top 3 problemen]</a:t>
            </a:r>
          </a:p>
          <a:p>
            <a:endParaRPr lang="nl" sz="800" dirty="0">
              <a:solidFill>
                <a:schemeClr val="accent2"/>
              </a:solidFill>
              <a:latin typeface="Verdana" panose="020B0604030504040204" pitchFamily="34" charset="0"/>
              <a:ea typeface="Verdana" panose="020B0604030504040204" pitchFamily="34" charset="0"/>
              <a:sym typeface="Titillium Web SemiBold"/>
            </a:endParaRPr>
          </a:p>
          <a:p>
            <a:endParaRPr sz="800" dirty="0">
              <a:solidFill>
                <a:schemeClr val="accent2"/>
              </a:solidFill>
              <a:latin typeface="Verdana" panose="020B0604030504040204" pitchFamily="34" charset="0"/>
              <a:ea typeface="Verdana" panose="020B0604030504040204" pitchFamily="34" charset="0"/>
              <a:sym typeface="Titillium Web"/>
            </a:endParaRPr>
          </a:p>
        </p:txBody>
      </p:sp>
      <p:sp>
        <p:nvSpPr>
          <p:cNvPr id="8" name="Google Shape;587;p76">
            <a:extLst>
              <a:ext uri="{FF2B5EF4-FFF2-40B4-BE49-F238E27FC236}">
                <a16:creationId xmlns:a16="http://schemas.microsoft.com/office/drawing/2014/main" id="{B9153636-030F-4DEC-9B53-CE83A3B93670}"/>
              </a:ext>
            </a:extLst>
          </p:cNvPr>
          <p:cNvSpPr/>
          <p:nvPr/>
        </p:nvSpPr>
        <p:spPr>
          <a:xfrm>
            <a:off x="2551597" y="963972"/>
            <a:ext cx="2268000" cy="1710000"/>
          </a:xfrm>
          <a:prstGeom prst="rect">
            <a:avLst/>
          </a:prstGeom>
          <a:gradFill>
            <a:gsLst>
              <a:gs pos="71000">
                <a:srgbClr val="80D8F8"/>
              </a:gs>
              <a:gs pos="43000">
                <a:srgbClr val="80D8F8"/>
              </a:gs>
              <a:gs pos="0">
                <a:srgbClr val="00B0F0"/>
              </a:gs>
              <a:gs pos="56000">
                <a:schemeClr val="bg1"/>
              </a:gs>
              <a:gs pos="100000">
                <a:srgbClr val="00B0F0"/>
              </a:gs>
            </a:gsLst>
            <a:lin ang="2700000" scaled="1"/>
          </a:gra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dirty="0">
                <a:solidFill>
                  <a:srgbClr val="005776"/>
                </a:solidFill>
                <a:latin typeface="Verdana" panose="020B0604030504040204" pitchFamily="34" charset="0"/>
                <a:ea typeface="Verdana" panose="020B0604030504040204" pitchFamily="34" charset="0"/>
                <a:sym typeface="Titillium Web"/>
              </a:rPr>
              <a:t>Oplossing</a:t>
            </a:r>
          </a:p>
          <a:p>
            <a:r>
              <a:rPr lang="en-US" sz="800" dirty="0">
                <a:solidFill>
                  <a:srgbClr val="005776"/>
                </a:solidFill>
                <a:latin typeface="Verdana" panose="020B0604030504040204" pitchFamily="34" charset="0"/>
                <a:ea typeface="Verdana" panose="020B0604030504040204" pitchFamily="34" charset="0"/>
                <a:sym typeface="Titillium Web"/>
              </a:rPr>
              <a:t>[</a:t>
            </a:r>
            <a:r>
              <a:rPr lang="nl-NL" sz="800" dirty="0">
                <a:solidFill>
                  <a:srgbClr val="005776"/>
                </a:solidFill>
                <a:latin typeface="Verdana" panose="020B0604030504040204" pitchFamily="34" charset="0"/>
                <a:ea typeface="Verdana" panose="020B0604030504040204" pitchFamily="34" charset="0"/>
                <a:sym typeface="Titillium Web"/>
              </a:rPr>
              <a:t>Geef een oplossing voor elk probleem</a:t>
            </a:r>
            <a:r>
              <a:rPr lang="en-US" sz="800" dirty="0">
                <a:solidFill>
                  <a:srgbClr val="005776"/>
                </a:solidFill>
                <a:latin typeface="Verdana" panose="020B0604030504040204" pitchFamily="34" charset="0"/>
                <a:ea typeface="Verdana" panose="020B0604030504040204" pitchFamily="34" charset="0"/>
                <a:sym typeface="Titillium Web"/>
              </a:rPr>
              <a:t>]</a:t>
            </a:r>
          </a:p>
          <a:p>
            <a:endParaRPr lang="en-US" sz="800" dirty="0">
              <a:solidFill>
                <a:srgbClr val="005776"/>
              </a:solidFill>
              <a:latin typeface="Verdana" panose="020B0604030504040204" pitchFamily="34" charset="0"/>
              <a:ea typeface="Verdana" panose="020B0604030504040204" pitchFamily="34" charset="0"/>
              <a:sym typeface="Titillium Web"/>
            </a:endParaRPr>
          </a:p>
          <a:p>
            <a:endParaRPr lang="en-US" sz="800" dirty="0">
              <a:solidFill>
                <a:srgbClr val="005776"/>
              </a:solidFill>
              <a:latin typeface="Verdana" panose="020B0604030504040204" pitchFamily="34" charset="0"/>
              <a:ea typeface="Verdana" panose="020B0604030504040204" pitchFamily="34" charset="0"/>
              <a:sym typeface="Titillium Web"/>
            </a:endParaRPr>
          </a:p>
        </p:txBody>
      </p:sp>
      <p:sp>
        <p:nvSpPr>
          <p:cNvPr id="9" name="Google Shape;586;p76">
            <a:extLst>
              <a:ext uri="{FF2B5EF4-FFF2-40B4-BE49-F238E27FC236}">
                <a16:creationId xmlns:a16="http://schemas.microsoft.com/office/drawing/2014/main" id="{C3ABFE55-DD15-4AD7-B817-EC167F54D74D}"/>
              </a:ext>
            </a:extLst>
          </p:cNvPr>
          <p:cNvSpPr/>
          <p:nvPr/>
        </p:nvSpPr>
        <p:spPr>
          <a:xfrm>
            <a:off x="2551597" y="2734180"/>
            <a:ext cx="2268000" cy="1710000"/>
          </a:xfrm>
          <a:prstGeom prst="rect">
            <a:avLst/>
          </a:prstGeom>
          <a:gradFill>
            <a:gsLst>
              <a:gs pos="72000">
                <a:srgbClr val="FFF0C0"/>
              </a:gs>
              <a:gs pos="45000">
                <a:srgbClr val="FFE080"/>
              </a:gs>
              <a:gs pos="0">
                <a:srgbClr val="FFC000"/>
              </a:gs>
              <a:gs pos="56000">
                <a:schemeClr val="bg1"/>
              </a:gs>
              <a:gs pos="100000">
                <a:srgbClr val="FFC000"/>
              </a:gs>
            </a:gsLst>
            <a:lin ang="2700000" scaled="1"/>
          </a:gradFill>
          <a:ln w="381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dirty="0">
                <a:solidFill>
                  <a:srgbClr val="B48900"/>
                </a:solidFill>
                <a:latin typeface="Verdana" panose="020B0604030504040204" pitchFamily="34" charset="0"/>
                <a:ea typeface="Verdana" panose="020B0604030504040204" pitchFamily="34" charset="0"/>
                <a:sym typeface="Titillium Web SemiBold"/>
              </a:rPr>
              <a:t>Hoofd Metrieken</a:t>
            </a:r>
          </a:p>
          <a:p>
            <a:r>
              <a:rPr lang="nl" sz="800" dirty="0">
                <a:solidFill>
                  <a:srgbClr val="B48900"/>
                </a:solidFill>
                <a:latin typeface="Verdana" panose="020B0604030504040204" pitchFamily="34" charset="0"/>
                <a:ea typeface="Verdana" panose="020B0604030504040204" pitchFamily="34" charset="0"/>
                <a:sym typeface="Titillium Web SemiBold"/>
              </a:rPr>
              <a:t>[Geef een overzicht van de getallen die aangeven hoe goed je het doet]</a:t>
            </a:r>
          </a:p>
          <a:p>
            <a:endParaRPr lang="nl" sz="800" dirty="0">
              <a:solidFill>
                <a:srgbClr val="B48900"/>
              </a:solidFill>
              <a:latin typeface="Verdana" panose="020B0604030504040204" pitchFamily="34" charset="0"/>
              <a:ea typeface="Verdana" panose="020B0604030504040204" pitchFamily="34" charset="0"/>
              <a:sym typeface="Titillium Web SemiBold"/>
            </a:endParaRPr>
          </a:p>
          <a:p>
            <a:endParaRPr sz="800" dirty="0">
              <a:solidFill>
                <a:srgbClr val="B48900"/>
              </a:solidFill>
              <a:latin typeface="Verdana" panose="020B0604030504040204" pitchFamily="34" charset="0"/>
              <a:ea typeface="Verdana" panose="020B0604030504040204" pitchFamily="34" charset="0"/>
              <a:sym typeface="Titillium Web"/>
            </a:endParaRPr>
          </a:p>
        </p:txBody>
      </p:sp>
      <p:sp>
        <p:nvSpPr>
          <p:cNvPr id="10" name="Google Shape;584;p76">
            <a:extLst>
              <a:ext uri="{FF2B5EF4-FFF2-40B4-BE49-F238E27FC236}">
                <a16:creationId xmlns:a16="http://schemas.microsoft.com/office/drawing/2014/main" id="{CD7A465A-1E06-4DE8-ABC5-41E8239B82D8}"/>
              </a:ext>
            </a:extLst>
          </p:cNvPr>
          <p:cNvSpPr/>
          <p:nvPr/>
        </p:nvSpPr>
        <p:spPr>
          <a:xfrm>
            <a:off x="4892069" y="960803"/>
            <a:ext cx="2268000" cy="3485329"/>
          </a:xfrm>
          <a:prstGeom prst="rect">
            <a:avLst/>
          </a:prstGeom>
          <a:gradFill flip="none" rotWithShape="1">
            <a:gsLst>
              <a:gs pos="70000">
                <a:srgbClr val="E4F4D4"/>
              </a:gs>
              <a:gs pos="39000">
                <a:srgbClr val="C9E8A8"/>
              </a:gs>
              <a:gs pos="0">
                <a:srgbClr val="92D050"/>
              </a:gs>
              <a:gs pos="56000">
                <a:schemeClr val="bg1"/>
              </a:gs>
              <a:gs pos="100000">
                <a:srgbClr val="92D050"/>
              </a:gs>
            </a:gsLst>
            <a:lin ang="2700000" scaled="1"/>
            <a:tileRect/>
          </a:gradFill>
          <a:ln w="38100">
            <a:solidFill>
              <a:srgbClr val="25390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dirty="0">
                <a:solidFill>
                  <a:srgbClr val="273C10"/>
                </a:solidFill>
                <a:latin typeface="Verdana" panose="020B0604030504040204" pitchFamily="34" charset="0"/>
                <a:ea typeface="Verdana" panose="020B0604030504040204" pitchFamily="34" charset="0"/>
                <a:sym typeface="Titillium Web SemiBold"/>
              </a:rPr>
              <a:t>Unieke Waarde Propositie</a:t>
            </a:r>
          </a:p>
          <a:p>
            <a:r>
              <a:rPr lang="nl" sz="800" dirty="0">
                <a:solidFill>
                  <a:srgbClr val="273C10"/>
                </a:solidFill>
                <a:latin typeface="Verdana" panose="020B0604030504040204" pitchFamily="34" charset="0"/>
                <a:ea typeface="Verdana" panose="020B0604030504040204" pitchFamily="34" charset="0"/>
                <a:sym typeface="Titillium Web SemiBold"/>
              </a:rPr>
              <a:t>[Korte, heldere, meeslepende boodschap die een onbewuste bezoeker verandert in een interessante prospect]</a:t>
            </a:r>
          </a:p>
          <a:p>
            <a:endParaRPr lang="nl" sz="800" dirty="0">
              <a:solidFill>
                <a:srgbClr val="273C10"/>
              </a:solidFill>
              <a:latin typeface="Verdana" panose="020B0604030504040204" pitchFamily="34" charset="0"/>
              <a:ea typeface="Verdana" panose="020B0604030504040204" pitchFamily="34" charset="0"/>
              <a:sym typeface="Titillium Web SemiBold"/>
            </a:endParaRPr>
          </a:p>
          <a:p>
            <a:endParaRPr lang="nl" sz="800" dirty="0">
              <a:solidFill>
                <a:srgbClr val="273C10"/>
              </a:solidFill>
              <a:latin typeface="Verdana" panose="020B0604030504040204" pitchFamily="34" charset="0"/>
              <a:ea typeface="Verdana" panose="020B0604030504040204" pitchFamily="34" charset="0"/>
              <a:sym typeface="Titillium Web SemiBold"/>
            </a:endParaRPr>
          </a:p>
        </p:txBody>
      </p:sp>
      <p:sp>
        <p:nvSpPr>
          <p:cNvPr id="11" name="Google Shape;587;p76">
            <a:extLst>
              <a:ext uri="{FF2B5EF4-FFF2-40B4-BE49-F238E27FC236}">
                <a16:creationId xmlns:a16="http://schemas.microsoft.com/office/drawing/2014/main" id="{FC6565D1-B249-4E5C-8794-BA3DBD5C769A}"/>
              </a:ext>
            </a:extLst>
          </p:cNvPr>
          <p:cNvSpPr/>
          <p:nvPr/>
        </p:nvSpPr>
        <p:spPr>
          <a:xfrm>
            <a:off x="7232541" y="958851"/>
            <a:ext cx="2268000" cy="1710000"/>
          </a:xfrm>
          <a:prstGeom prst="rect">
            <a:avLst/>
          </a:prstGeom>
          <a:gradFill>
            <a:gsLst>
              <a:gs pos="66000">
                <a:srgbClr val="DCCCE8"/>
              </a:gs>
              <a:gs pos="39000">
                <a:srgbClr val="B898D0"/>
              </a:gs>
              <a:gs pos="0">
                <a:srgbClr val="7030A0"/>
              </a:gs>
              <a:gs pos="56000">
                <a:schemeClr val="bg1"/>
              </a:gs>
              <a:gs pos="100000">
                <a:srgbClr val="7030A0"/>
              </a:gs>
            </a:gsLst>
            <a:lin ang="2700000" scaled="1"/>
          </a:gradFill>
          <a:ln w="38100">
            <a:solidFill>
              <a:srgbClr val="70319F"/>
            </a:solidFill>
          </a:ln>
        </p:spPr>
        <p:style>
          <a:lnRef idx="2">
            <a:schemeClr val="accent1">
              <a:shade val="50000"/>
            </a:schemeClr>
          </a:lnRef>
          <a:fillRef idx="1">
            <a:schemeClr val="accent1"/>
          </a:fillRef>
          <a:effectRef idx="0">
            <a:schemeClr val="accent1"/>
          </a:effectRef>
          <a:fontRef idx="minor">
            <a:schemeClr val="lt1"/>
          </a:fontRef>
        </p:style>
        <p:txBody>
          <a:bodyPr lIns="90000" rIns="0" rtlCol="0" anchor="t"/>
          <a:lstStyle/>
          <a:p>
            <a:r>
              <a:rPr lang="nl-NL" dirty="0">
                <a:solidFill>
                  <a:srgbClr val="401C58"/>
                </a:solidFill>
                <a:latin typeface="Verdana" panose="020B0604030504040204" pitchFamily="34" charset="0"/>
                <a:ea typeface="Verdana" panose="020B0604030504040204" pitchFamily="34" charset="0"/>
                <a:sym typeface="Titillium Web"/>
              </a:rPr>
              <a:t>Oneerlijk Voordeel </a:t>
            </a:r>
            <a:r>
              <a:rPr lang="en-US" sz="800" dirty="0">
                <a:solidFill>
                  <a:srgbClr val="401C58"/>
                </a:solidFill>
                <a:latin typeface="Verdana" panose="020B0604030504040204" pitchFamily="34" charset="0"/>
                <a:ea typeface="Verdana" panose="020B0604030504040204" pitchFamily="34" charset="0"/>
                <a:sym typeface="Titillium Web"/>
              </a:rPr>
              <a:t>[</a:t>
            </a:r>
            <a:r>
              <a:rPr lang="nl-NL" sz="800" dirty="0">
                <a:solidFill>
                  <a:srgbClr val="401C58"/>
                </a:solidFill>
                <a:latin typeface="Verdana" panose="020B0604030504040204" pitchFamily="34" charset="0"/>
                <a:ea typeface="Verdana" panose="020B0604030504040204" pitchFamily="34" charset="0"/>
                <a:sym typeface="Titillium Web"/>
              </a:rPr>
              <a:t>Iets dat niet kan worden gekopieerd of gekocht</a:t>
            </a:r>
            <a:r>
              <a:rPr lang="en-US" sz="800" dirty="0">
                <a:solidFill>
                  <a:srgbClr val="401C58"/>
                </a:solidFill>
                <a:latin typeface="Verdana" panose="020B0604030504040204" pitchFamily="34" charset="0"/>
                <a:ea typeface="Verdana" panose="020B0604030504040204" pitchFamily="34" charset="0"/>
                <a:sym typeface="Titillium Web"/>
              </a:rPr>
              <a:t>]</a:t>
            </a:r>
          </a:p>
          <a:p>
            <a:endParaRPr lang="en-US" sz="800" dirty="0">
              <a:solidFill>
                <a:srgbClr val="401C58"/>
              </a:solidFill>
              <a:latin typeface="Verdana" panose="020B0604030504040204" pitchFamily="34" charset="0"/>
              <a:ea typeface="Verdana" panose="020B0604030504040204" pitchFamily="34" charset="0"/>
              <a:sym typeface="Titillium Web"/>
            </a:endParaRPr>
          </a:p>
          <a:p>
            <a:endParaRPr lang="en-US" sz="800" dirty="0">
              <a:solidFill>
                <a:srgbClr val="401C58"/>
              </a:solidFill>
              <a:latin typeface="Verdana" panose="020B0604030504040204" pitchFamily="34" charset="0"/>
              <a:ea typeface="Verdana" panose="020B0604030504040204" pitchFamily="34" charset="0"/>
              <a:sym typeface="Titillium Web"/>
            </a:endParaRPr>
          </a:p>
        </p:txBody>
      </p:sp>
      <p:sp>
        <p:nvSpPr>
          <p:cNvPr id="12" name="Google Shape;591;p76">
            <a:extLst>
              <a:ext uri="{FF2B5EF4-FFF2-40B4-BE49-F238E27FC236}">
                <a16:creationId xmlns:a16="http://schemas.microsoft.com/office/drawing/2014/main" id="{E28A8F0D-419E-4A6E-B46D-990B3D8DA15A}"/>
              </a:ext>
            </a:extLst>
          </p:cNvPr>
          <p:cNvSpPr txBox="1"/>
          <p:nvPr/>
        </p:nvSpPr>
        <p:spPr>
          <a:xfrm>
            <a:off x="9573013" y="958851"/>
            <a:ext cx="2204778" cy="3485328"/>
          </a:xfrm>
          <a:prstGeom prst="rect">
            <a:avLst/>
          </a:prstGeom>
          <a:gradFill>
            <a:gsLst>
              <a:gs pos="0">
                <a:srgbClr val="CC3300"/>
              </a:gs>
              <a:gs pos="56000">
                <a:schemeClr val="bg1"/>
              </a:gs>
              <a:gs pos="100000">
                <a:srgbClr val="CC3300"/>
              </a:gs>
            </a:gsLst>
            <a:lin ang="2700000" scaled="1"/>
          </a:gradFill>
          <a:ln w="3810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lstStyle>
            <a:defPPr>
              <a:defRPr lang="nl-NL"/>
            </a:defPPr>
            <a:lvl1pPr algn="ctr">
              <a:defRPr>
                <a:solidFill>
                  <a:srgbClr val="C00000"/>
                </a:solidFill>
                <a:latin typeface="Bahnschrift" panose="020B05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nl" dirty="0">
                <a:solidFill>
                  <a:srgbClr val="CC3300"/>
                </a:solidFill>
                <a:latin typeface="Verdana" panose="020B0604030504040204" pitchFamily="34" charset="0"/>
                <a:ea typeface="Verdana" panose="020B0604030504040204" pitchFamily="34" charset="0"/>
                <a:sym typeface="Titillium Web"/>
              </a:rPr>
              <a:t>Kosten Structuur</a:t>
            </a:r>
          </a:p>
          <a:p>
            <a:pPr algn="l"/>
            <a:r>
              <a:rPr lang="nl" sz="800" dirty="0">
                <a:solidFill>
                  <a:srgbClr val="CC3300"/>
                </a:solidFill>
                <a:latin typeface="Verdana" panose="020B0604030504040204" pitchFamily="34" charset="0"/>
                <a:ea typeface="Verdana" panose="020B0604030504040204" pitchFamily="34" charset="0"/>
                <a:sym typeface="Titillium Web"/>
              </a:rPr>
              <a:t>[Benoem de vaste en variabele kosten voor het draaien van de business, overhead, ontwikkeling, etc.]</a:t>
            </a:r>
          </a:p>
          <a:p>
            <a:pPr algn="l"/>
            <a:endParaRPr lang="nl" sz="800" dirty="0">
              <a:solidFill>
                <a:srgbClr val="CC3300"/>
              </a:solidFill>
              <a:latin typeface="Verdana" panose="020B0604030504040204" pitchFamily="34" charset="0"/>
              <a:ea typeface="Verdana" panose="020B0604030504040204" pitchFamily="34" charset="0"/>
              <a:sym typeface="Titillium Web"/>
            </a:endParaRPr>
          </a:p>
          <a:p>
            <a:pPr algn="l"/>
            <a:endParaRPr sz="800" dirty="0">
              <a:solidFill>
                <a:srgbClr val="CC3300"/>
              </a:solidFill>
              <a:latin typeface="Verdana" panose="020B0604030504040204" pitchFamily="34" charset="0"/>
              <a:ea typeface="Verdana" panose="020B0604030504040204" pitchFamily="34" charset="0"/>
              <a:sym typeface="Titillium Web"/>
            </a:endParaRPr>
          </a:p>
        </p:txBody>
      </p:sp>
      <p:sp>
        <p:nvSpPr>
          <p:cNvPr id="13" name="Google Shape;591;p76">
            <a:extLst>
              <a:ext uri="{FF2B5EF4-FFF2-40B4-BE49-F238E27FC236}">
                <a16:creationId xmlns:a16="http://schemas.microsoft.com/office/drawing/2014/main" id="{0D7E452C-79BE-487B-A556-CB6888A49BCE}"/>
              </a:ext>
            </a:extLst>
          </p:cNvPr>
          <p:cNvSpPr txBox="1"/>
          <p:nvPr/>
        </p:nvSpPr>
        <p:spPr>
          <a:xfrm>
            <a:off x="6185894" y="4520886"/>
            <a:ext cx="5591897" cy="1986117"/>
          </a:xfrm>
          <a:prstGeom prst="rect">
            <a:avLst/>
          </a:prstGeom>
          <a:gradFill>
            <a:gsLst>
              <a:gs pos="81000">
                <a:srgbClr val="969696"/>
              </a:gs>
              <a:gs pos="23000">
                <a:srgbClr val="969696"/>
              </a:gs>
              <a:gs pos="0">
                <a:srgbClr val="666699"/>
              </a:gs>
              <a:gs pos="56000">
                <a:schemeClr val="bg1"/>
              </a:gs>
              <a:gs pos="100000">
                <a:srgbClr val="666699"/>
              </a:gs>
            </a:gsLst>
            <a:lin ang="2700000" scaled="1"/>
          </a:gradFill>
          <a:ln w="38100">
            <a:solidFill>
              <a:srgbClr val="6666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nl-NL"/>
            </a:defPPr>
            <a:lvl1pPr>
              <a:defRPr>
                <a:solidFill>
                  <a:srgbClr val="B489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nl" dirty="0">
                <a:solidFill>
                  <a:schemeClr val="tx1"/>
                </a:solidFill>
                <a:latin typeface="Verdana" panose="020B0604030504040204" pitchFamily="34" charset="0"/>
                <a:ea typeface="Verdana" panose="020B0604030504040204" pitchFamily="34" charset="0"/>
                <a:sym typeface="Titillium Web"/>
              </a:rPr>
              <a:t>Inkomsten Stromen</a:t>
            </a:r>
          </a:p>
          <a:p>
            <a:r>
              <a:rPr lang="nl" sz="800" dirty="0">
                <a:solidFill>
                  <a:schemeClr val="tx1"/>
                </a:solidFill>
                <a:latin typeface="Verdana" panose="020B0604030504040204" pitchFamily="34" charset="0"/>
                <a:ea typeface="Verdana" panose="020B0604030504040204" pitchFamily="34" charset="0"/>
                <a:sym typeface="Titillium Web"/>
              </a:rPr>
              <a:t>[Geef een overzicht van de inkomsten bronnen]</a:t>
            </a:r>
          </a:p>
          <a:p>
            <a:endParaRPr lang="nl" sz="800" dirty="0">
              <a:solidFill>
                <a:schemeClr val="tx1"/>
              </a:solidFill>
              <a:latin typeface="Verdana" panose="020B0604030504040204" pitchFamily="34" charset="0"/>
              <a:ea typeface="Verdana" panose="020B0604030504040204" pitchFamily="34" charset="0"/>
              <a:sym typeface="Titillium Web"/>
            </a:endParaRPr>
          </a:p>
          <a:p>
            <a:endParaRPr lang="nl" sz="800" dirty="0">
              <a:solidFill>
                <a:schemeClr val="tx1"/>
              </a:solidFill>
              <a:latin typeface="Verdana" panose="020B0604030504040204" pitchFamily="34" charset="0"/>
              <a:ea typeface="Verdana" panose="020B0604030504040204" pitchFamily="34" charset="0"/>
              <a:sym typeface="Titillium Web"/>
            </a:endParaRPr>
          </a:p>
          <a:p>
            <a:endParaRPr sz="800" dirty="0">
              <a:solidFill>
                <a:schemeClr val="tx1"/>
              </a:solidFill>
              <a:latin typeface="Verdana" panose="020B0604030504040204" pitchFamily="34" charset="0"/>
              <a:ea typeface="Verdana" panose="020B0604030504040204" pitchFamily="34" charset="0"/>
              <a:sym typeface="Titillium Web"/>
            </a:endParaRPr>
          </a:p>
        </p:txBody>
      </p:sp>
      <p:sp>
        <p:nvSpPr>
          <p:cNvPr id="14" name="Google Shape;586;p76">
            <a:extLst>
              <a:ext uri="{FF2B5EF4-FFF2-40B4-BE49-F238E27FC236}">
                <a16:creationId xmlns:a16="http://schemas.microsoft.com/office/drawing/2014/main" id="{774A14FC-7FA2-42CD-B0A3-BAF47C87CCD6}"/>
              </a:ext>
            </a:extLst>
          </p:cNvPr>
          <p:cNvSpPr/>
          <p:nvPr/>
        </p:nvSpPr>
        <p:spPr>
          <a:xfrm>
            <a:off x="7232541" y="2743605"/>
            <a:ext cx="2268000" cy="1710000"/>
          </a:xfrm>
          <a:prstGeom prst="rect">
            <a:avLst/>
          </a:prstGeom>
          <a:gradFill>
            <a:gsLst>
              <a:gs pos="72000">
                <a:srgbClr val="FFCCCC"/>
              </a:gs>
              <a:gs pos="45000">
                <a:srgbClr val="FFCCCC"/>
              </a:gs>
              <a:gs pos="0">
                <a:srgbClr val="FF9999"/>
              </a:gs>
              <a:gs pos="56000">
                <a:schemeClr val="bg1"/>
              </a:gs>
              <a:gs pos="100000">
                <a:srgbClr val="FF9999"/>
              </a:gs>
            </a:gsLst>
            <a:lin ang="2700000" scaled="1"/>
          </a:gradFill>
          <a:ln w="381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dirty="0">
                <a:solidFill>
                  <a:srgbClr val="FF6699"/>
                </a:solidFill>
                <a:latin typeface="Verdana" panose="020B0604030504040204" pitchFamily="34" charset="0"/>
                <a:ea typeface="Verdana" panose="020B0604030504040204" pitchFamily="34" charset="0"/>
                <a:sym typeface="Titillium Web SemiBold"/>
              </a:rPr>
              <a:t>Kanalen</a:t>
            </a:r>
          </a:p>
          <a:p>
            <a:r>
              <a:rPr lang="nl" sz="800" dirty="0">
                <a:solidFill>
                  <a:srgbClr val="FF6699"/>
                </a:solidFill>
                <a:latin typeface="Verdana" panose="020B0604030504040204" pitchFamily="34" charset="0"/>
                <a:ea typeface="Verdana" panose="020B0604030504040204" pitchFamily="34" charset="0"/>
                <a:sym typeface="Titillium Web SemiBold"/>
              </a:rPr>
              <a:t>[Hoe bereik je klanten]</a:t>
            </a:r>
          </a:p>
          <a:p>
            <a:endParaRPr lang="nl" sz="1200" dirty="0">
              <a:solidFill>
                <a:srgbClr val="B48900"/>
              </a:solidFill>
              <a:latin typeface="Verdana" panose="020B0604030504040204" pitchFamily="34" charset="0"/>
              <a:ea typeface="Verdana" panose="020B0604030504040204" pitchFamily="34" charset="0"/>
              <a:sym typeface="Titillium Web"/>
            </a:endParaRPr>
          </a:p>
          <a:p>
            <a:endParaRPr lang="nl" sz="800" dirty="0">
              <a:solidFill>
                <a:srgbClr val="FF6699"/>
              </a:solidFill>
              <a:latin typeface="Verdana" panose="020B0604030504040204" pitchFamily="34" charset="0"/>
              <a:ea typeface="Verdana" panose="020B0604030504040204" pitchFamily="34" charset="0"/>
              <a:sym typeface="Titillium Web SemiBold"/>
            </a:endParaRPr>
          </a:p>
        </p:txBody>
      </p:sp>
      <p:sp>
        <p:nvSpPr>
          <p:cNvPr id="15" name="Google Shape;584;p76">
            <a:extLst>
              <a:ext uri="{FF2B5EF4-FFF2-40B4-BE49-F238E27FC236}">
                <a16:creationId xmlns:a16="http://schemas.microsoft.com/office/drawing/2014/main" id="{E05A2774-3C77-4A34-B4A1-E5E77846CFA3}"/>
              </a:ext>
            </a:extLst>
          </p:cNvPr>
          <p:cNvSpPr/>
          <p:nvPr/>
        </p:nvSpPr>
        <p:spPr>
          <a:xfrm>
            <a:off x="201600" y="4524375"/>
            <a:ext cx="5894400" cy="1966129"/>
          </a:xfrm>
          <a:prstGeom prst="rect">
            <a:avLst/>
          </a:prstGeom>
          <a:gradFill flip="none" rotWithShape="1">
            <a:gsLst>
              <a:gs pos="70000">
                <a:srgbClr val="CCFFFF"/>
              </a:gs>
              <a:gs pos="39000">
                <a:srgbClr val="CCFFFF"/>
              </a:gs>
              <a:gs pos="0">
                <a:srgbClr val="33CCCC"/>
              </a:gs>
              <a:gs pos="56000">
                <a:schemeClr val="bg1"/>
              </a:gs>
              <a:gs pos="100000">
                <a:srgbClr val="33CCCC"/>
              </a:gs>
            </a:gsLst>
            <a:lin ang="2700000" scaled="1"/>
            <a:tileRect/>
          </a:gradFill>
          <a:ln w="38100">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dirty="0">
                <a:solidFill>
                  <a:srgbClr val="0099CC"/>
                </a:solidFill>
                <a:latin typeface="Verdana" panose="020B0604030504040204" pitchFamily="34" charset="0"/>
                <a:ea typeface="Verdana" panose="020B0604030504040204" pitchFamily="34" charset="0"/>
                <a:sym typeface="Titillium Web SemiBold"/>
              </a:rPr>
              <a:t>Klant Segmenten</a:t>
            </a:r>
          </a:p>
          <a:p>
            <a:r>
              <a:rPr lang="nl" sz="800" dirty="0">
                <a:solidFill>
                  <a:srgbClr val="0099CC"/>
                </a:solidFill>
                <a:latin typeface="Verdana" panose="020B0604030504040204" pitchFamily="34" charset="0"/>
                <a:ea typeface="Verdana" panose="020B0604030504040204" pitchFamily="34" charset="0"/>
                <a:sym typeface="Titillium Web SemiBold"/>
              </a:rPr>
              <a:t>[Geef een overzicht van de diverse klant groepen]</a:t>
            </a:r>
          </a:p>
          <a:p>
            <a:endParaRPr lang="nl" sz="800" dirty="0">
              <a:solidFill>
                <a:srgbClr val="0099CC"/>
              </a:solidFill>
              <a:latin typeface="Verdana" panose="020B0604030504040204" pitchFamily="34" charset="0"/>
              <a:ea typeface="Verdana" panose="020B0604030504040204" pitchFamily="34" charset="0"/>
              <a:sym typeface="Titillium Web SemiBold"/>
            </a:endParaRPr>
          </a:p>
          <a:p>
            <a:endParaRPr lang="nl" sz="800" dirty="0">
              <a:solidFill>
                <a:srgbClr val="0099CC"/>
              </a:solidFill>
              <a:latin typeface="Verdana" panose="020B0604030504040204" pitchFamily="34" charset="0"/>
              <a:ea typeface="Verdana" panose="020B0604030504040204" pitchFamily="34" charset="0"/>
              <a:sym typeface="Titillium Web SemiBold"/>
            </a:endParaRPr>
          </a:p>
          <a:p>
            <a:endParaRPr lang="nl" sz="800" dirty="0">
              <a:solidFill>
                <a:srgbClr val="0099CC"/>
              </a:solidFill>
              <a:latin typeface="Verdana" panose="020B0604030504040204" pitchFamily="34" charset="0"/>
              <a:ea typeface="Verdana" panose="020B0604030504040204" pitchFamily="34" charset="0"/>
              <a:sym typeface="Titillium Web SemiBold"/>
            </a:endParaRPr>
          </a:p>
        </p:txBody>
      </p:sp>
      <p:sp>
        <p:nvSpPr>
          <p:cNvPr id="16" name="Tijdelijke aanduiding voor datum 21">
            <a:extLst>
              <a:ext uri="{FF2B5EF4-FFF2-40B4-BE49-F238E27FC236}">
                <a16:creationId xmlns:a16="http://schemas.microsoft.com/office/drawing/2014/main" id="{474723A4-412F-45F3-B64A-DDDFA6F55679}"/>
              </a:ext>
            </a:extLst>
          </p:cNvPr>
          <p:cNvSpPr txBox="1">
            <a:spLocks/>
          </p:cNvSpPr>
          <p:nvPr/>
        </p:nvSpPr>
        <p:spPr>
          <a:xfrm>
            <a:off x="159770" y="6585025"/>
            <a:ext cx="2743200" cy="223093"/>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DD41D7-2B7D-4E7D-81FE-68984C50B7C2}" type="datetime1">
              <a:rPr lang="nl-NL" sz="600" smtClean="0"/>
              <a:pPr/>
              <a:t>5-8-2021</a:t>
            </a:fld>
            <a:endParaRPr lang="nl-NL" sz="600" dirty="0"/>
          </a:p>
        </p:txBody>
      </p:sp>
      <p:sp>
        <p:nvSpPr>
          <p:cNvPr id="17" name="Tijdelijke aanduiding voor dianummer 22">
            <a:extLst>
              <a:ext uri="{FF2B5EF4-FFF2-40B4-BE49-F238E27FC236}">
                <a16:creationId xmlns:a16="http://schemas.microsoft.com/office/drawing/2014/main" id="{ADA4F4AE-EE85-4B76-92F1-EDD8E22A4103}"/>
              </a:ext>
            </a:extLst>
          </p:cNvPr>
          <p:cNvSpPr txBox="1">
            <a:spLocks/>
          </p:cNvSpPr>
          <p:nvPr/>
        </p:nvSpPr>
        <p:spPr>
          <a:xfrm>
            <a:off x="9303770" y="6585025"/>
            <a:ext cx="2743200" cy="223093"/>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31AE655-56B5-435B-AFB6-0B3A35B77F17}" type="slidenum">
              <a:rPr lang="nl-NL" sz="600" smtClean="0"/>
              <a:pPr algn="r"/>
              <a:t>8</a:t>
            </a:fld>
            <a:endParaRPr lang="nl-NL" sz="600" dirty="0"/>
          </a:p>
        </p:txBody>
      </p:sp>
      <p:sp>
        <p:nvSpPr>
          <p:cNvPr id="18" name="Tijdelijke aanduiding voor voettekst 23">
            <a:extLst>
              <a:ext uri="{FF2B5EF4-FFF2-40B4-BE49-F238E27FC236}">
                <a16:creationId xmlns:a16="http://schemas.microsoft.com/office/drawing/2014/main" id="{5B2B8795-5860-4A12-85CA-9555771252DC}"/>
              </a:ext>
            </a:extLst>
          </p:cNvPr>
          <p:cNvSpPr txBox="1">
            <a:spLocks/>
          </p:cNvSpPr>
          <p:nvPr/>
        </p:nvSpPr>
        <p:spPr>
          <a:xfrm>
            <a:off x="4045970" y="6585025"/>
            <a:ext cx="4114800" cy="223093"/>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600" dirty="0"/>
              <a:t>Hans Rood</a:t>
            </a:r>
          </a:p>
        </p:txBody>
      </p:sp>
    </p:spTree>
    <p:extLst>
      <p:ext uri="{BB962C8B-B14F-4D97-AF65-F5344CB8AC3E}">
        <p14:creationId xmlns:p14="http://schemas.microsoft.com/office/powerpoint/2010/main" val="284327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0B44A46A-0BAC-43D7-BF55-692DA75DB13D}"/>
              </a:ext>
            </a:extLst>
          </p:cNvPr>
          <p:cNvSpPr>
            <a:spLocks noGrp="1"/>
          </p:cNvSpPr>
          <p:nvPr>
            <p:ph type="dt" sz="half" idx="10"/>
          </p:nvPr>
        </p:nvSpPr>
        <p:spPr/>
        <p:txBody>
          <a:bodyPr/>
          <a:lstStyle/>
          <a:p>
            <a:fld id="{39337068-D56B-40CA-9C95-9B8F8F028145}" type="datetime1">
              <a:rPr lang="nl-NL" smtClean="0"/>
              <a:t>5-8-2021</a:t>
            </a:fld>
            <a:endParaRPr lang="nl-NL" dirty="0"/>
          </a:p>
        </p:txBody>
      </p:sp>
      <p:sp>
        <p:nvSpPr>
          <p:cNvPr id="5" name="Tijdelijke aanduiding voor voettekst 4">
            <a:extLst>
              <a:ext uri="{FF2B5EF4-FFF2-40B4-BE49-F238E27FC236}">
                <a16:creationId xmlns:a16="http://schemas.microsoft.com/office/drawing/2014/main" id="{5E298724-02B4-4D58-84A5-D2DDD47A07A3}"/>
              </a:ext>
            </a:extLst>
          </p:cNvPr>
          <p:cNvSpPr>
            <a:spLocks noGrp="1"/>
          </p:cNvSpPr>
          <p:nvPr>
            <p:ph type="ftr" sz="quarter" idx="11"/>
          </p:nvPr>
        </p:nvSpPr>
        <p:spPr/>
        <p:txBody>
          <a:bodyPr/>
          <a:lstStyle/>
          <a:p>
            <a:r>
              <a:rPr lang="nl-NL" dirty="0"/>
              <a:t>Hans Rood</a:t>
            </a:r>
          </a:p>
        </p:txBody>
      </p:sp>
      <p:sp>
        <p:nvSpPr>
          <p:cNvPr id="6" name="Tijdelijke aanduiding voor dianummer 5">
            <a:extLst>
              <a:ext uri="{FF2B5EF4-FFF2-40B4-BE49-F238E27FC236}">
                <a16:creationId xmlns:a16="http://schemas.microsoft.com/office/drawing/2014/main" id="{523514AD-6134-4FE4-85E4-D7A3FBC98032}"/>
              </a:ext>
            </a:extLst>
          </p:cNvPr>
          <p:cNvSpPr>
            <a:spLocks noGrp="1"/>
          </p:cNvSpPr>
          <p:nvPr>
            <p:ph type="sldNum" sz="quarter" idx="12"/>
          </p:nvPr>
        </p:nvSpPr>
        <p:spPr/>
        <p:txBody>
          <a:bodyPr/>
          <a:lstStyle/>
          <a:p>
            <a:fld id="{831AE655-56B5-435B-AFB6-0B3A35B77F17}" type="slidenum">
              <a:rPr lang="nl-NL" smtClean="0"/>
              <a:t>9</a:t>
            </a:fld>
            <a:endParaRPr lang="nl-NL" dirty="0"/>
          </a:p>
        </p:txBody>
      </p:sp>
      <p:sp>
        <p:nvSpPr>
          <p:cNvPr id="7" name="Titel 6">
            <a:extLst>
              <a:ext uri="{FF2B5EF4-FFF2-40B4-BE49-F238E27FC236}">
                <a16:creationId xmlns:a16="http://schemas.microsoft.com/office/drawing/2014/main" id="{2FDF014A-747F-4415-BE85-93155641C66D}"/>
              </a:ext>
            </a:extLst>
          </p:cNvPr>
          <p:cNvSpPr>
            <a:spLocks noGrp="1"/>
          </p:cNvSpPr>
          <p:nvPr>
            <p:ph type="title"/>
          </p:nvPr>
        </p:nvSpPr>
        <p:spPr>
          <a:xfrm>
            <a:off x="43388" y="49162"/>
            <a:ext cx="10746532" cy="799590"/>
          </a:xfrm>
        </p:spPr>
        <p:txBody>
          <a:bodyPr/>
          <a:lstStyle/>
          <a:p>
            <a:r>
              <a:rPr lang="en-US" dirty="0"/>
              <a:t>Persona &lt;</a:t>
            </a:r>
            <a:r>
              <a:rPr lang="nl-NL" dirty="0"/>
              <a:t>beschrijving</a:t>
            </a:r>
            <a:r>
              <a:rPr lang="en-US" dirty="0"/>
              <a:t>&gt;</a:t>
            </a:r>
          </a:p>
        </p:txBody>
      </p:sp>
      <p:grpSp>
        <p:nvGrpSpPr>
          <p:cNvPr id="9" name="Groep 8">
            <a:extLst>
              <a:ext uri="{FF2B5EF4-FFF2-40B4-BE49-F238E27FC236}">
                <a16:creationId xmlns:a16="http://schemas.microsoft.com/office/drawing/2014/main" id="{F60016E6-EC77-47D4-B897-FA321AF9B938}"/>
              </a:ext>
            </a:extLst>
          </p:cNvPr>
          <p:cNvGrpSpPr/>
          <p:nvPr/>
        </p:nvGrpSpPr>
        <p:grpSpPr>
          <a:xfrm>
            <a:off x="159770" y="933777"/>
            <a:ext cx="11641644" cy="5570053"/>
            <a:chOff x="201600" y="987424"/>
            <a:chExt cx="11641644" cy="5570053"/>
          </a:xfrm>
        </p:grpSpPr>
        <p:sp>
          <p:nvSpPr>
            <p:cNvPr id="10" name="Google Shape;584;p76">
              <a:extLst>
                <a:ext uri="{FF2B5EF4-FFF2-40B4-BE49-F238E27FC236}">
                  <a16:creationId xmlns:a16="http://schemas.microsoft.com/office/drawing/2014/main" id="{49BBCF7D-A881-4A36-928D-CDBD6E2D0D87}"/>
                </a:ext>
              </a:extLst>
            </p:cNvPr>
            <p:cNvSpPr/>
            <p:nvPr/>
          </p:nvSpPr>
          <p:spPr>
            <a:xfrm>
              <a:off x="201600" y="987426"/>
              <a:ext cx="2844000" cy="1800000"/>
            </a:xfrm>
            <a:prstGeom prst="rect">
              <a:avLst/>
            </a:prstGeom>
            <a:gradFill>
              <a:gsLst>
                <a:gs pos="66000">
                  <a:schemeClr val="accent2">
                    <a:lumMod val="20000"/>
                    <a:lumOff val="80000"/>
                  </a:schemeClr>
                </a:gs>
                <a:gs pos="39000">
                  <a:schemeClr val="accent2">
                    <a:lumMod val="20000"/>
                    <a:lumOff val="80000"/>
                  </a:schemeClr>
                </a:gs>
                <a:gs pos="0">
                  <a:schemeClr val="accent2"/>
                </a:gs>
                <a:gs pos="56000">
                  <a:schemeClr val="bg1"/>
                </a:gs>
                <a:gs pos="100000">
                  <a:schemeClr val="accent2"/>
                </a:gs>
              </a:gsLst>
              <a:lin ang="2700000" scaled="1"/>
            </a:gra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lstStyle/>
            <a:p>
              <a:r>
                <a:rPr lang="nl" dirty="0">
                  <a:solidFill>
                    <a:schemeClr val="accent2"/>
                  </a:solidFill>
                  <a:latin typeface="Verdana" panose="020B0604030504040204" pitchFamily="34" charset="0"/>
                  <a:ea typeface="Verdana" panose="020B0604030504040204" pitchFamily="34" charset="0"/>
                  <a:sym typeface="Titillium Web SemiBold"/>
                </a:rPr>
                <a:t>Demografie</a:t>
              </a:r>
            </a:p>
            <a:p>
              <a:endParaRPr lang="nl" sz="1000" dirty="0">
                <a:solidFill>
                  <a:schemeClr val="accent2"/>
                </a:solidFill>
                <a:latin typeface="Verdana" panose="020B0604030504040204" pitchFamily="34" charset="0"/>
                <a:ea typeface="Verdana" panose="020B0604030504040204" pitchFamily="34" charset="0"/>
                <a:sym typeface="Titillium Web SemiBold"/>
              </a:endParaRPr>
            </a:p>
          </p:txBody>
        </p:sp>
        <p:sp>
          <p:nvSpPr>
            <p:cNvPr id="11" name="Google Shape;587;p76">
              <a:extLst>
                <a:ext uri="{FF2B5EF4-FFF2-40B4-BE49-F238E27FC236}">
                  <a16:creationId xmlns:a16="http://schemas.microsoft.com/office/drawing/2014/main" id="{809B6851-292B-4A99-B41A-DADA833632C3}"/>
                </a:ext>
              </a:extLst>
            </p:cNvPr>
            <p:cNvSpPr/>
            <p:nvPr/>
          </p:nvSpPr>
          <p:spPr>
            <a:xfrm>
              <a:off x="3131949" y="987425"/>
              <a:ext cx="2844000" cy="1800000"/>
            </a:xfrm>
            <a:prstGeom prst="rect">
              <a:avLst/>
            </a:prstGeom>
            <a:gradFill>
              <a:gsLst>
                <a:gs pos="66000">
                  <a:srgbClr val="DCCCE8"/>
                </a:gs>
                <a:gs pos="39000">
                  <a:srgbClr val="B898D0"/>
                </a:gs>
                <a:gs pos="0">
                  <a:srgbClr val="7030A0"/>
                </a:gs>
                <a:gs pos="56000">
                  <a:schemeClr val="bg1"/>
                </a:gs>
                <a:gs pos="100000">
                  <a:srgbClr val="7030A0"/>
                </a:gs>
              </a:gsLst>
              <a:lin ang="2700000" scaled="1"/>
            </a:gradFill>
            <a:ln w="38100">
              <a:solidFill>
                <a:srgbClr val="70319F"/>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lstStyle/>
            <a:p>
              <a:r>
                <a:rPr lang="nl-NL" dirty="0">
                  <a:solidFill>
                    <a:srgbClr val="401C58"/>
                  </a:solidFill>
                  <a:latin typeface="Verdana" panose="020B0604030504040204" pitchFamily="34" charset="0"/>
                  <a:ea typeface="Verdana" panose="020B0604030504040204" pitchFamily="34" charset="0"/>
                  <a:sym typeface="Titillium Web"/>
                </a:rPr>
                <a:t>Persoonlijkheid</a:t>
              </a:r>
            </a:p>
            <a:p>
              <a:endParaRPr lang="en-US" sz="1000" dirty="0">
                <a:solidFill>
                  <a:srgbClr val="401C58"/>
                </a:solidFill>
                <a:latin typeface="Verdana" panose="020B0604030504040204" pitchFamily="34" charset="0"/>
                <a:ea typeface="Verdana" panose="020B0604030504040204" pitchFamily="34" charset="0"/>
                <a:sym typeface="Titillium Web"/>
              </a:endParaRPr>
            </a:p>
          </p:txBody>
        </p:sp>
        <p:sp>
          <p:nvSpPr>
            <p:cNvPr id="12" name="Google Shape;586;p76">
              <a:extLst>
                <a:ext uri="{FF2B5EF4-FFF2-40B4-BE49-F238E27FC236}">
                  <a16:creationId xmlns:a16="http://schemas.microsoft.com/office/drawing/2014/main" id="{FE5D0A1F-5ACB-4FC6-86BC-E14B274CFACE}"/>
                </a:ext>
              </a:extLst>
            </p:cNvPr>
            <p:cNvSpPr/>
            <p:nvPr/>
          </p:nvSpPr>
          <p:spPr>
            <a:xfrm>
              <a:off x="6057900" y="987425"/>
              <a:ext cx="2844000" cy="1800000"/>
            </a:xfrm>
            <a:prstGeom prst="rect">
              <a:avLst/>
            </a:prstGeom>
            <a:gradFill>
              <a:gsLst>
                <a:gs pos="72000">
                  <a:srgbClr val="FFF0C0"/>
                </a:gs>
                <a:gs pos="45000">
                  <a:srgbClr val="FFE080"/>
                </a:gs>
                <a:gs pos="0">
                  <a:srgbClr val="FFC000"/>
                </a:gs>
                <a:gs pos="56000">
                  <a:schemeClr val="bg1"/>
                </a:gs>
                <a:gs pos="100000">
                  <a:srgbClr val="FFC000"/>
                </a:gs>
              </a:gsLst>
              <a:lin ang="2700000" scaled="1"/>
            </a:gradFill>
            <a:ln w="381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dirty="0">
                  <a:solidFill>
                    <a:srgbClr val="B48900"/>
                  </a:solidFill>
                  <a:latin typeface="Verdana" panose="020B0604030504040204" pitchFamily="34" charset="0"/>
                  <a:ea typeface="Verdana" panose="020B0604030504040204" pitchFamily="34" charset="0"/>
                  <a:sym typeface="Titillium Web SemiBold"/>
                </a:rPr>
                <a:t>Motivaties</a:t>
              </a:r>
            </a:p>
            <a:p>
              <a:endParaRPr lang="nl" sz="1000" dirty="0">
                <a:solidFill>
                  <a:srgbClr val="B48900"/>
                </a:solidFill>
                <a:latin typeface="Verdana" panose="020B0604030504040204" pitchFamily="34" charset="0"/>
                <a:ea typeface="Verdana" panose="020B0604030504040204" pitchFamily="34" charset="0"/>
                <a:sym typeface="Titillium Web SemiBold"/>
              </a:endParaRPr>
            </a:p>
          </p:txBody>
        </p:sp>
        <p:sp>
          <p:nvSpPr>
            <p:cNvPr id="13" name="Google Shape;604;p77">
              <a:extLst>
                <a:ext uri="{FF2B5EF4-FFF2-40B4-BE49-F238E27FC236}">
                  <a16:creationId xmlns:a16="http://schemas.microsoft.com/office/drawing/2014/main" id="{C2A867A4-090E-4FE1-9142-61E6E776490A}"/>
                </a:ext>
              </a:extLst>
            </p:cNvPr>
            <p:cNvSpPr/>
            <p:nvPr/>
          </p:nvSpPr>
          <p:spPr>
            <a:xfrm>
              <a:off x="8999244" y="987424"/>
              <a:ext cx="2844000" cy="1800000"/>
            </a:xfrm>
            <a:prstGeom prst="rect">
              <a:avLst/>
            </a:prstGeom>
            <a:gradFill flip="none" rotWithShape="1">
              <a:gsLst>
                <a:gs pos="70000">
                  <a:srgbClr val="E4F4D4"/>
                </a:gs>
                <a:gs pos="39000">
                  <a:srgbClr val="C9E8A8"/>
                </a:gs>
                <a:gs pos="0">
                  <a:srgbClr val="92D050"/>
                </a:gs>
                <a:gs pos="56000">
                  <a:schemeClr val="bg1"/>
                </a:gs>
                <a:gs pos="100000">
                  <a:srgbClr val="92D050"/>
                </a:gs>
              </a:gsLst>
              <a:lin ang="2700000" scaled="1"/>
              <a:tileRect/>
            </a:gradFill>
            <a:ln w="38100">
              <a:solidFill>
                <a:srgbClr val="25390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dirty="0">
                  <a:solidFill>
                    <a:srgbClr val="273C10"/>
                  </a:solidFill>
                  <a:latin typeface="Verdana" panose="020B0604030504040204" pitchFamily="34" charset="0"/>
                  <a:ea typeface="Verdana" panose="020B0604030504040204" pitchFamily="34" charset="0"/>
                  <a:sym typeface="Titillium Web SemiBold"/>
                </a:rPr>
                <a:t>Voorkeur Kanaal</a:t>
              </a:r>
            </a:p>
            <a:p>
              <a:endParaRPr sz="1000" dirty="0">
                <a:solidFill>
                  <a:srgbClr val="273C10"/>
                </a:solidFill>
                <a:latin typeface="Verdana" panose="020B0604030504040204" pitchFamily="34" charset="0"/>
                <a:ea typeface="Verdana" panose="020B0604030504040204" pitchFamily="34" charset="0"/>
                <a:sym typeface="Titillium Web"/>
              </a:endParaRPr>
            </a:p>
            <a:p>
              <a:pPr algn="ctr"/>
              <a:endParaRPr sz="1200" dirty="0">
                <a:solidFill>
                  <a:srgbClr val="273C10"/>
                </a:solidFill>
                <a:latin typeface="Bahnschrift" panose="020B0502040204020203" pitchFamily="34" charset="0"/>
                <a:sym typeface="Titillium Web SemiBold"/>
              </a:endParaRPr>
            </a:p>
          </p:txBody>
        </p:sp>
        <p:sp>
          <p:nvSpPr>
            <p:cNvPr id="14" name="Google Shape;587;p76">
              <a:extLst>
                <a:ext uri="{FF2B5EF4-FFF2-40B4-BE49-F238E27FC236}">
                  <a16:creationId xmlns:a16="http://schemas.microsoft.com/office/drawing/2014/main" id="{E3241FDC-B371-4BCB-9361-7F21A885A139}"/>
                </a:ext>
              </a:extLst>
            </p:cNvPr>
            <p:cNvSpPr/>
            <p:nvPr/>
          </p:nvSpPr>
          <p:spPr>
            <a:xfrm>
              <a:off x="218249" y="2872452"/>
              <a:ext cx="2843999" cy="1800000"/>
            </a:xfrm>
            <a:prstGeom prst="rect">
              <a:avLst/>
            </a:prstGeom>
            <a:gradFill>
              <a:gsLst>
                <a:gs pos="71000">
                  <a:srgbClr val="80D8F8"/>
                </a:gs>
                <a:gs pos="43000">
                  <a:srgbClr val="80D8F8"/>
                </a:gs>
                <a:gs pos="0">
                  <a:srgbClr val="00B0F0"/>
                </a:gs>
                <a:gs pos="56000">
                  <a:schemeClr val="bg1"/>
                </a:gs>
                <a:gs pos="100000">
                  <a:srgbClr val="00B0F0"/>
                </a:gs>
              </a:gsLst>
              <a:lin ang="2700000" scaled="1"/>
            </a:gra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dirty="0">
                  <a:solidFill>
                    <a:srgbClr val="005776"/>
                  </a:solidFill>
                  <a:latin typeface="Verdana" panose="020B0604030504040204" pitchFamily="34" charset="0"/>
                  <a:ea typeface="Verdana" panose="020B0604030504040204" pitchFamily="34" charset="0"/>
                  <a:sym typeface="Titillium Web"/>
                </a:rPr>
                <a:t>Interesses</a:t>
              </a:r>
            </a:p>
            <a:p>
              <a:endParaRPr lang="nl-NL" sz="1000" dirty="0">
                <a:solidFill>
                  <a:srgbClr val="005776"/>
                </a:solidFill>
                <a:latin typeface="Verdana" panose="020B0604030504040204" pitchFamily="34" charset="0"/>
                <a:ea typeface="Verdana" panose="020B0604030504040204" pitchFamily="34" charset="0"/>
                <a:sym typeface="Titillium Web"/>
              </a:endParaRPr>
            </a:p>
          </p:txBody>
        </p:sp>
        <p:sp>
          <p:nvSpPr>
            <p:cNvPr id="15" name="Google Shape;591;p76">
              <a:extLst>
                <a:ext uri="{FF2B5EF4-FFF2-40B4-BE49-F238E27FC236}">
                  <a16:creationId xmlns:a16="http://schemas.microsoft.com/office/drawing/2014/main" id="{F3AFDB79-B52E-43AA-9B42-4DA4B2ACE006}"/>
                </a:ext>
              </a:extLst>
            </p:cNvPr>
            <p:cNvSpPr txBox="1"/>
            <p:nvPr/>
          </p:nvSpPr>
          <p:spPr>
            <a:xfrm>
              <a:off x="3131949" y="2872452"/>
              <a:ext cx="4469001" cy="1800000"/>
            </a:xfrm>
            <a:prstGeom prst="rect">
              <a:avLst/>
            </a:prstGeom>
            <a:gradFill>
              <a:gsLst>
                <a:gs pos="81000">
                  <a:srgbClr val="969696"/>
                </a:gs>
                <a:gs pos="23000">
                  <a:srgbClr val="969696"/>
                </a:gs>
                <a:gs pos="0">
                  <a:srgbClr val="666699"/>
                </a:gs>
                <a:gs pos="56000">
                  <a:schemeClr val="bg1"/>
                </a:gs>
                <a:gs pos="100000">
                  <a:srgbClr val="666699"/>
                </a:gs>
              </a:gsLst>
              <a:lin ang="2700000" scaled="1"/>
            </a:gradFill>
            <a:ln w="38100">
              <a:solidFill>
                <a:srgbClr val="6666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nl-NL"/>
              </a:defPPr>
              <a:lvl1pPr>
                <a:defRPr>
                  <a:solidFill>
                    <a:srgbClr val="B489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nl" dirty="0">
                  <a:solidFill>
                    <a:schemeClr val="tx1"/>
                  </a:solidFill>
                  <a:latin typeface="Verdana" panose="020B0604030504040204" pitchFamily="34" charset="0"/>
                  <a:ea typeface="Verdana" panose="020B0604030504040204" pitchFamily="34" charset="0"/>
                  <a:sym typeface="Titillium Web"/>
                </a:rPr>
                <a:t>Doelen</a:t>
              </a:r>
            </a:p>
            <a:p>
              <a:endParaRPr lang="nl" sz="1000" dirty="0">
                <a:solidFill>
                  <a:schemeClr val="tx1"/>
                </a:solidFill>
                <a:latin typeface="Verdana" panose="020B0604030504040204" pitchFamily="34" charset="0"/>
                <a:ea typeface="Verdana" panose="020B0604030504040204" pitchFamily="34" charset="0"/>
                <a:sym typeface="Titillium Web"/>
              </a:endParaRPr>
            </a:p>
          </p:txBody>
        </p:sp>
        <p:sp>
          <p:nvSpPr>
            <p:cNvPr id="16" name="Google Shape;591;p76">
              <a:extLst>
                <a:ext uri="{FF2B5EF4-FFF2-40B4-BE49-F238E27FC236}">
                  <a16:creationId xmlns:a16="http://schemas.microsoft.com/office/drawing/2014/main" id="{F2F77FC7-3AAF-4E08-9390-F5C868248AA2}"/>
                </a:ext>
              </a:extLst>
            </p:cNvPr>
            <p:cNvSpPr txBox="1"/>
            <p:nvPr/>
          </p:nvSpPr>
          <p:spPr>
            <a:xfrm>
              <a:off x="7689701" y="2872452"/>
              <a:ext cx="4146946" cy="1800000"/>
            </a:xfrm>
            <a:prstGeom prst="rect">
              <a:avLst/>
            </a:prstGeom>
            <a:gradFill>
              <a:gsLst>
                <a:gs pos="72000">
                  <a:srgbClr val="FFCCCC"/>
                </a:gs>
                <a:gs pos="45000">
                  <a:srgbClr val="FFCCCC"/>
                </a:gs>
                <a:gs pos="0">
                  <a:srgbClr val="FF9999"/>
                </a:gs>
                <a:gs pos="56000">
                  <a:schemeClr val="bg1"/>
                </a:gs>
                <a:gs pos="100000">
                  <a:srgbClr val="FF9999"/>
                </a:gs>
              </a:gsLst>
              <a:lin ang="2700000" scaled="1"/>
            </a:gradFill>
            <a:ln w="381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nl-NL"/>
              </a:defPPr>
              <a:lvl1pPr>
                <a:defRPr>
                  <a:solidFill>
                    <a:srgbClr val="FF6699"/>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nl" dirty="0">
                  <a:latin typeface="Verdana" panose="020B0604030504040204" pitchFamily="34" charset="0"/>
                  <a:ea typeface="Verdana" panose="020B0604030504040204" pitchFamily="34" charset="0"/>
                  <a:sym typeface="Titillium Web"/>
                </a:rPr>
                <a:t>Pijngevers</a:t>
              </a:r>
            </a:p>
            <a:p>
              <a:endParaRPr lang="nl" sz="1000" dirty="0">
                <a:latin typeface="Verdana" panose="020B0604030504040204" pitchFamily="34" charset="0"/>
                <a:ea typeface="Verdana" panose="020B0604030504040204" pitchFamily="34" charset="0"/>
                <a:sym typeface="Titillium Web"/>
              </a:endParaRPr>
            </a:p>
            <a:p>
              <a:endParaRPr dirty="0">
                <a:sym typeface="Titillium Web"/>
              </a:endParaRPr>
            </a:p>
          </p:txBody>
        </p:sp>
        <p:sp>
          <p:nvSpPr>
            <p:cNvPr id="17" name="Google Shape;584;p76">
              <a:extLst>
                <a:ext uri="{FF2B5EF4-FFF2-40B4-BE49-F238E27FC236}">
                  <a16:creationId xmlns:a16="http://schemas.microsoft.com/office/drawing/2014/main" id="{D5456358-EDAB-4D65-93FC-7663A1225250}"/>
                </a:ext>
              </a:extLst>
            </p:cNvPr>
            <p:cNvSpPr/>
            <p:nvPr/>
          </p:nvSpPr>
          <p:spPr>
            <a:xfrm>
              <a:off x="218249" y="4757477"/>
              <a:ext cx="2844000" cy="1800000"/>
            </a:xfrm>
            <a:prstGeom prst="rect">
              <a:avLst/>
            </a:prstGeom>
            <a:gradFill flip="none" rotWithShape="1">
              <a:gsLst>
                <a:gs pos="70000">
                  <a:srgbClr val="CCFFFF"/>
                </a:gs>
                <a:gs pos="39000">
                  <a:srgbClr val="CCFFFF"/>
                </a:gs>
                <a:gs pos="0">
                  <a:srgbClr val="33CCCC"/>
                </a:gs>
                <a:gs pos="56000">
                  <a:schemeClr val="bg1"/>
                </a:gs>
                <a:gs pos="100000">
                  <a:srgbClr val="33CCCC"/>
                </a:gs>
              </a:gsLst>
              <a:lin ang="2700000" scaled="1"/>
              <a:tileRect/>
            </a:gradFill>
            <a:ln w="38100">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 dirty="0">
                  <a:solidFill>
                    <a:srgbClr val="0099CC"/>
                  </a:solidFill>
                  <a:latin typeface="Verdana" panose="020B0604030504040204" pitchFamily="34" charset="0"/>
                  <a:ea typeface="Verdana" panose="020B0604030504040204" pitchFamily="34" charset="0"/>
                  <a:sym typeface="Titillium Web SemiBold"/>
                </a:rPr>
                <a:t>Citaat</a:t>
              </a:r>
            </a:p>
            <a:p>
              <a:endParaRPr lang="nl" sz="1000" dirty="0">
                <a:solidFill>
                  <a:srgbClr val="0099CC"/>
                </a:solidFill>
                <a:latin typeface="Verdana" panose="020B0604030504040204" pitchFamily="34" charset="0"/>
                <a:ea typeface="Verdana" panose="020B0604030504040204" pitchFamily="34" charset="0"/>
                <a:sym typeface="Titillium Web SemiBold"/>
              </a:endParaRPr>
            </a:p>
            <a:p>
              <a:endParaRPr lang="nl" sz="1200" dirty="0">
                <a:solidFill>
                  <a:srgbClr val="0099CC"/>
                </a:solidFill>
                <a:latin typeface="Bahnschrift" panose="020B0502040204020203" pitchFamily="34" charset="0"/>
                <a:sym typeface="Titillium Web SemiBold"/>
              </a:endParaRPr>
            </a:p>
          </p:txBody>
        </p:sp>
        <p:sp>
          <p:nvSpPr>
            <p:cNvPr id="18" name="Google Shape;586;p76">
              <a:extLst>
                <a:ext uri="{FF2B5EF4-FFF2-40B4-BE49-F238E27FC236}">
                  <a16:creationId xmlns:a16="http://schemas.microsoft.com/office/drawing/2014/main" id="{4CFA1B54-011F-417E-90F1-F32A991341BA}"/>
                </a:ext>
              </a:extLst>
            </p:cNvPr>
            <p:cNvSpPr/>
            <p:nvPr/>
          </p:nvSpPr>
          <p:spPr>
            <a:xfrm>
              <a:off x="8999244" y="4757477"/>
              <a:ext cx="2844000" cy="1800000"/>
            </a:xfrm>
            <a:prstGeom prst="rect">
              <a:avLst/>
            </a:prstGeom>
            <a:gradFill>
              <a:gsLst>
                <a:gs pos="0">
                  <a:srgbClr val="CC3300"/>
                </a:gs>
                <a:gs pos="56000">
                  <a:schemeClr val="bg1"/>
                </a:gs>
                <a:gs pos="100000">
                  <a:srgbClr val="CC3300"/>
                </a:gs>
              </a:gsLst>
              <a:lin ang="2700000" scaled="1"/>
            </a:gradFill>
            <a:ln w="3810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lstStyle/>
            <a:p>
              <a:r>
                <a:rPr lang="nl" dirty="0">
                  <a:solidFill>
                    <a:srgbClr val="CC3300"/>
                  </a:solidFill>
                  <a:latin typeface="Verdana" panose="020B0604030504040204" pitchFamily="34" charset="0"/>
                  <a:ea typeface="Verdana" panose="020B0604030504040204" pitchFamily="34" charset="0"/>
                  <a:sym typeface="Titillium Web SemiBold"/>
                </a:rPr>
                <a:t>Deal Breaker</a:t>
              </a:r>
            </a:p>
            <a:p>
              <a:endParaRPr lang="nl" sz="1000" dirty="0">
                <a:solidFill>
                  <a:srgbClr val="CC3300"/>
                </a:solidFill>
                <a:latin typeface="Verdana" panose="020B0604030504040204" pitchFamily="34" charset="0"/>
                <a:ea typeface="Verdana" panose="020B0604030504040204" pitchFamily="34" charset="0"/>
                <a:sym typeface="Titillium Web SemiBold"/>
              </a:endParaRPr>
            </a:p>
            <a:p>
              <a:endParaRPr lang="nl" dirty="0">
                <a:solidFill>
                  <a:srgbClr val="CC3300"/>
                </a:solidFill>
                <a:latin typeface="Bahnschrift" panose="020B0502040204020203" pitchFamily="34" charset="0"/>
                <a:sym typeface="Titillium Web SemiBold"/>
              </a:endParaRPr>
            </a:p>
            <a:p>
              <a:endParaRPr dirty="0">
                <a:solidFill>
                  <a:srgbClr val="CC3300"/>
                </a:solidFill>
                <a:latin typeface="Bahnschrift" panose="020B0502040204020203" pitchFamily="34" charset="0"/>
                <a:sym typeface="Titillium Web"/>
              </a:endParaRPr>
            </a:p>
          </p:txBody>
        </p:sp>
        <p:sp>
          <p:nvSpPr>
            <p:cNvPr id="19" name="Google Shape;587;p76">
              <a:extLst>
                <a:ext uri="{FF2B5EF4-FFF2-40B4-BE49-F238E27FC236}">
                  <a16:creationId xmlns:a16="http://schemas.microsoft.com/office/drawing/2014/main" id="{7C76AEDA-1584-4149-B1E4-29AECEE45A24}"/>
                </a:ext>
              </a:extLst>
            </p:cNvPr>
            <p:cNvSpPr/>
            <p:nvPr/>
          </p:nvSpPr>
          <p:spPr>
            <a:xfrm>
              <a:off x="3131949" y="4757477"/>
              <a:ext cx="2844000" cy="1800000"/>
            </a:xfrm>
            <a:prstGeom prst="rect">
              <a:avLst/>
            </a:prstGeom>
            <a:gradFill>
              <a:gsLst>
                <a:gs pos="66000">
                  <a:srgbClr val="CCCCFF"/>
                </a:gs>
                <a:gs pos="39000">
                  <a:srgbClr val="CCCCFF"/>
                </a:gs>
                <a:gs pos="0">
                  <a:srgbClr val="6666FF"/>
                </a:gs>
                <a:gs pos="56000">
                  <a:schemeClr val="bg1"/>
                </a:gs>
                <a:gs pos="100000">
                  <a:srgbClr val="6666FF"/>
                </a:gs>
              </a:gsLst>
              <a:lin ang="2700000" scaled="1"/>
            </a:gradFill>
            <a:ln w="38100">
              <a:solidFill>
                <a:srgbClr val="70319F"/>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lstStyle/>
            <a:p>
              <a:r>
                <a:rPr lang="nl-NL" dirty="0">
                  <a:solidFill>
                    <a:srgbClr val="401C58"/>
                  </a:solidFill>
                  <a:latin typeface="Verdana" panose="020B0604030504040204" pitchFamily="34" charset="0"/>
                  <a:ea typeface="Verdana" panose="020B0604030504040204" pitchFamily="34" charset="0"/>
                  <a:sym typeface="Titillium Web"/>
                </a:rPr>
                <a:t>Kern redenen tot koop</a:t>
              </a:r>
            </a:p>
            <a:p>
              <a:endParaRPr lang="en-US" sz="1000" dirty="0">
                <a:solidFill>
                  <a:srgbClr val="401C58"/>
                </a:solidFill>
                <a:latin typeface="Verdana" panose="020B0604030504040204" pitchFamily="34" charset="0"/>
                <a:ea typeface="Verdana" panose="020B0604030504040204" pitchFamily="34" charset="0"/>
                <a:sym typeface="Titillium Web"/>
              </a:endParaRPr>
            </a:p>
          </p:txBody>
        </p:sp>
        <p:sp>
          <p:nvSpPr>
            <p:cNvPr id="20" name="Google Shape;586;p76">
              <a:extLst>
                <a:ext uri="{FF2B5EF4-FFF2-40B4-BE49-F238E27FC236}">
                  <a16:creationId xmlns:a16="http://schemas.microsoft.com/office/drawing/2014/main" id="{CD12882E-DADB-4125-9179-DD082A6B331C}"/>
                </a:ext>
              </a:extLst>
            </p:cNvPr>
            <p:cNvSpPr/>
            <p:nvPr/>
          </p:nvSpPr>
          <p:spPr>
            <a:xfrm>
              <a:off x="6057900" y="4757477"/>
              <a:ext cx="2844000" cy="1800000"/>
            </a:xfrm>
            <a:prstGeom prst="rect">
              <a:avLst/>
            </a:prstGeom>
            <a:gradFill>
              <a:gsLst>
                <a:gs pos="0">
                  <a:srgbClr val="993366"/>
                </a:gs>
                <a:gs pos="56000">
                  <a:schemeClr val="bg1"/>
                </a:gs>
                <a:gs pos="100000">
                  <a:srgbClr val="993366"/>
                </a:gs>
              </a:gsLst>
              <a:lin ang="2700000" scaled="1"/>
            </a:gradFill>
            <a:ln w="38100">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lstStyle/>
            <a:p>
              <a:r>
                <a:rPr lang="nl" dirty="0">
                  <a:solidFill>
                    <a:srgbClr val="993366"/>
                  </a:solidFill>
                  <a:latin typeface="Verdana" panose="020B0604030504040204" pitchFamily="34" charset="0"/>
                  <a:ea typeface="Verdana" panose="020B0604030504040204" pitchFamily="34" charset="0"/>
                  <a:sym typeface="Titillium Web SemiBold"/>
                </a:rPr>
                <a:t>Deal Maker</a:t>
              </a:r>
            </a:p>
            <a:p>
              <a:endParaRPr lang="nl" sz="1000" dirty="0">
                <a:solidFill>
                  <a:srgbClr val="993366"/>
                </a:solidFill>
                <a:latin typeface="Verdana" panose="020B0604030504040204" pitchFamily="34" charset="0"/>
                <a:ea typeface="Verdana" panose="020B0604030504040204" pitchFamily="34" charset="0"/>
                <a:sym typeface="Titillium Web SemiBold"/>
              </a:endParaRPr>
            </a:p>
          </p:txBody>
        </p:sp>
      </p:grpSp>
      <p:sp>
        <p:nvSpPr>
          <p:cNvPr id="21" name="Tekstvak 20">
            <a:extLst>
              <a:ext uri="{FF2B5EF4-FFF2-40B4-BE49-F238E27FC236}">
                <a16:creationId xmlns:a16="http://schemas.microsoft.com/office/drawing/2014/main" id="{57D9B0FF-D02C-4A60-A560-F7E7A0EA5B3E}"/>
              </a:ext>
            </a:extLst>
          </p:cNvPr>
          <p:cNvSpPr txBox="1"/>
          <p:nvPr/>
        </p:nvSpPr>
        <p:spPr>
          <a:xfrm>
            <a:off x="9543051" y="6535203"/>
            <a:ext cx="2294272" cy="215444"/>
          </a:xfrm>
          <a:prstGeom prst="rect">
            <a:avLst/>
          </a:prstGeom>
          <a:noFill/>
        </p:spPr>
        <p:txBody>
          <a:bodyPr wrap="square">
            <a:spAutoFit/>
          </a:bodyPr>
          <a:lstStyle/>
          <a:p>
            <a:r>
              <a:rPr lang="en-US" sz="800" dirty="0">
                <a:latin typeface="Verdana" panose="020B0604030504040204" pitchFamily="34" charset="0"/>
                <a:ea typeface="Verdana" panose="020B0604030504040204" pitchFamily="34" charset="0"/>
                <a:hlinkClick r:id="rId2"/>
              </a:rPr>
              <a:t>https://www.redharbour.nl/Personas-NL/</a:t>
            </a:r>
            <a:endParaRPr lang="en-US" sz="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8444751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3" id="{D6603FDB-EE04-4DCE-AA01-6C0CDA50F683}" vid="{BDF7340B-B5D9-4B3C-BEB7-00435E05F1F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Red Harbour</Template>
  <TotalTime>731</TotalTime>
  <Words>898</Words>
  <Application>Microsoft Office PowerPoint</Application>
  <PresentationFormat>Breedbeeld</PresentationFormat>
  <Paragraphs>251</Paragraphs>
  <Slides>14</Slides>
  <Notes>5</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14</vt:i4>
      </vt:variant>
    </vt:vector>
  </HeadingPairs>
  <TitlesOfParts>
    <vt:vector size="22" baseType="lpstr">
      <vt:lpstr>Arial</vt:lpstr>
      <vt:lpstr>Bahnschrift</vt:lpstr>
      <vt:lpstr>Calibri</vt:lpstr>
      <vt:lpstr>Open Sans</vt:lpstr>
      <vt:lpstr>Titillium Web Light</vt:lpstr>
      <vt:lpstr>Verdana</vt:lpstr>
      <vt:lpstr>Wingdings</vt:lpstr>
      <vt:lpstr>Kantoorthema</vt:lpstr>
      <vt:lpstr>PowerPoint-presentatie</vt:lpstr>
      <vt:lpstr>Business Model Canvas (BMC) &lt;bedrijf&gt;</vt:lpstr>
      <vt:lpstr>PowerPoint-presentatie</vt:lpstr>
      <vt:lpstr>PowerPoint-presentatie</vt:lpstr>
      <vt:lpstr>Job Context Canvas &lt;onderwerp&gt;</vt:lpstr>
      <vt:lpstr>Job to be done Canvas &lt;onderwerp&gt;</vt:lpstr>
      <vt:lpstr>Klantreis &lt;beschrijving&gt;</vt:lpstr>
      <vt:lpstr>PowerPoint-presentatie</vt:lpstr>
      <vt:lpstr>Persona &lt;beschrijving&gt;</vt:lpstr>
      <vt:lpstr>Probleem Statement &lt;onderwerp&gt; </vt:lpstr>
      <vt:lpstr>Risicovolle Aannames &lt;onderwerp&gt;</vt:lpstr>
      <vt:lpstr>PowerPoint-presentatie</vt:lpstr>
      <vt:lpstr>Value Map Canvas &lt;onderwerp&gt;</vt:lpstr>
      <vt:lpstr>Waarde Propositie &lt;onderwerp&gt;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 Harbour Volledige sjablonen set</dc:title>
  <dc:creator>Hans Rood</dc:creator>
  <cp:keywords>Nederlands kleur</cp:keywords>
  <cp:lastModifiedBy>Hans Rood</cp:lastModifiedBy>
  <cp:revision>4</cp:revision>
  <dcterms:created xsi:type="dcterms:W3CDTF">2021-07-28T12:28:54Z</dcterms:created>
  <dcterms:modified xsi:type="dcterms:W3CDTF">2021-08-05T06:30:44Z</dcterms:modified>
</cp:coreProperties>
</file>