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20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25c151b0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25c151b0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describe and update your persona canvas </a:t>
            </a:r>
            <a:br>
              <a:rPr lang="nl"/>
            </a:br>
            <a:r>
              <a:rPr lang="nl"/>
              <a:t>What has changed based on the learnings?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976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Value-Proposition-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Value Proposition &lt;description&gt;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7"/>
          <p:cNvSpPr txBox="1">
            <a:spLocks noGrp="1"/>
          </p:cNvSpPr>
          <p:nvPr>
            <p:ph type="title"/>
          </p:nvPr>
        </p:nvSpPr>
        <p:spPr>
          <a:xfrm>
            <a:off x="179585" y="69968"/>
            <a:ext cx="1052960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Value Proposition &lt;description&gt;</a:t>
            </a:r>
            <a:r>
              <a:rPr lang="nl" dirty="0"/>
              <a:t> </a:t>
            </a:r>
            <a:endParaRPr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453CE09-2B18-4617-9DC8-20E9FFC356ED}"/>
              </a:ext>
            </a:extLst>
          </p:cNvPr>
          <p:cNvGrpSpPr/>
          <p:nvPr/>
        </p:nvGrpSpPr>
        <p:grpSpPr>
          <a:xfrm>
            <a:off x="286680" y="883874"/>
            <a:ext cx="11618640" cy="5683681"/>
            <a:chOff x="252393" y="838179"/>
            <a:chExt cx="11618640" cy="5683681"/>
          </a:xfrm>
        </p:grpSpPr>
        <p:sp>
          <p:nvSpPr>
            <p:cNvPr id="596" name="Google Shape;596;p77"/>
            <p:cNvSpPr/>
            <p:nvPr/>
          </p:nvSpPr>
          <p:spPr>
            <a:xfrm>
              <a:off x="252393" y="838179"/>
              <a:ext cx="8100000" cy="10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For</a:t>
              </a:r>
              <a:endParaRPr lang="n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Light"/>
                </a:rPr>
                <a:t>[customer segment 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  <a:p>
              <a:pPr algn="ctr"/>
              <a:endParaRPr sz="800"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599" name="Google Shape;599;p77"/>
            <p:cNvSpPr txBox="1"/>
            <p:nvPr/>
          </p:nvSpPr>
          <p:spPr>
            <a:xfrm>
              <a:off x="8433433" y="838180"/>
              <a:ext cx="3437600" cy="56836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Key learnings: 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We assumed that…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Based on … we… 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Later we learned that..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Hence we...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601" name="Google Shape;601;p77"/>
            <p:cNvSpPr/>
            <p:nvPr/>
          </p:nvSpPr>
          <p:spPr>
            <a:xfrm>
              <a:off x="252393" y="1993599"/>
              <a:ext cx="8100000" cy="10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Who</a:t>
              </a:r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[statement of need or opportunity]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602" name="Google Shape;602;p77"/>
            <p:cNvSpPr/>
            <p:nvPr/>
          </p:nvSpPr>
          <p:spPr>
            <a:xfrm>
              <a:off x="252393" y="3149019"/>
              <a:ext cx="8100000" cy="10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Our</a:t>
              </a:r>
              <a:endParaRPr lang="n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[name of product or service]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603" name="Google Shape;603;p77"/>
            <p:cNvSpPr/>
            <p:nvPr/>
          </p:nvSpPr>
          <p:spPr>
            <a:xfrm>
              <a:off x="252393" y="4304439"/>
              <a:ext cx="8100000" cy="10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Is</a:t>
              </a:r>
              <a:endParaRPr lang="n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[product category]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604" name="Google Shape;604;p77"/>
            <p:cNvSpPr/>
            <p:nvPr/>
          </p:nvSpPr>
          <p:spPr>
            <a:xfrm>
              <a:off x="252393" y="5459860"/>
              <a:ext cx="8100000" cy="10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That</a:t>
              </a:r>
              <a:endParaRPr lang="n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[statement of benefit]</a:t>
              </a:r>
              <a:r>
                <a:rPr lang="nl" sz="1200" dirty="0">
                  <a:solidFill>
                    <a:schemeClr val="tx1"/>
                  </a:solidFill>
                  <a:latin typeface="Bahnschrift" panose="020B0502040204020203" pitchFamily="34" charset="0"/>
                  <a:sym typeface="Titillium Web"/>
                </a:rPr>
                <a:t> </a:t>
              </a:r>
              <a:endParaRPr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  <a:p>
              <a:pPr algn="ctr"/>
              <a:endParaRPr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</p:grpSp>
      <p:sp>
        <p:nvSpPr>
          <p:cNvPr id="10" name="Tijdelijke aanduiding voor datum 21">
            <a:extLst>
              <a:ext uri="{FF2B5EF4-FFF2-40B4-BE49-F238E27FC236}">
                <a16:creationId xmlns:a16="http://schemas.microsoft.com/office/drawing/2014/main" id="{077FFFF1-8A65-4D65-BB5F-80191FACE8A4}"/>
              </a:ext>
            </a:extLst>
          </p:cNvPr>
          <p:cNvSpPr txBox="1">
            <a:spLocks/>
          </p:cNvSpPr>
          <p:nvPr/>
        </p:nvSpPr>
        <p:spPr>
          <a:xfrm>
            <a:off x="159770" y="6668166"/>
            <a:ext cx="2743200" cy="16490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11" name="Tijdelijke aanduiding voor dianummer 22">
            <a:extLst>
              <a:ext uri="{FF2B5EF4-FFF2-40B4-BE49-F238E27FC236}">
                <a16:creationId xmlns:a16="http://schemas.microsoft.com/office/drawing/2014/main" id="{3E20FDE8-BFF5-44E2-B019-1A8D625E61E1}"/>
              </a:ext>
            </a:extLst>
          </p:cNvPr>
          <p:cNvSpPr txBox="1">
            <a:spLocks/>
          </p:cNvSpPr>
          <p:nvPr/>
        </p:nvSpPr>
        <p:spPr>
          <a:xfrm>
            <a:off x="9495507" y="6680320"/>
            <a:ext cx="2743200" cy="23140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12" name="Tijdelijke aanduiding voor voettekst 23">
            <a:extLst>
              <a:ext uri="{FF2B5EF4-FFF2-40B4-BE49-F238E27FC236}">
                <a16:creationId xmlns:a16="http://schemas.microsoft.com/office/drawing/2014/main" id="{192E1C52-E438-4395-8569-1987482E2B47}"/>
              </a:ext>
            </a:extLst>
          </p:cNvPr>
          <p:cNvSpPr txBox="1">
            <a:spLocks/>
          </p:cNvSpPr>
          <p:nvPr/>
        </p:nvSpPr>
        <p:spPr>
          <a:xfrm>
            <a:off x="4045970" y="6668166"/>
            <a:ext cx="4114800" cy="23140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9ED89FF-4F94-49BD-86A7-4409E6E5CC91}"/>
              </a:ext>
            </a:extLst>
          </p:cNvPr>
          <p:cNvSpPr txBox="1"/>
          <p:nvPr/>
        </p:nvSpPr>
        <p:spPr>
          <a:xfrm>
            <a:off x="8825345" y="6600243"/>
            <a:ext cx="33666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https://www.redharbour.nl/Value-Proposition-UK/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5</TotalTime>
  <Words>95</Words>
  <Application>Microsoft Office PowerPoint</Application>
  <PresentationFormat>Breedbeeld</PresentationFormat>
  <Paragraphs>27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Bahnschrift</vt:lpstr>
      <vt:lpstr>Calibri</vt:lpstr>
      <vt:lpstr>Open Sans</vt:lpstr>
      <vt:lpstr>Verdana</vt:lpstr>
      <vt:lpstr>Wingdings</vt:lpstr>
      <vt:lpstr>Kantoorthema</vt:lpstr>
      <vt:lpstr>PowerPoint-presentatie</vt:lpstr>
      <vt:lpstr>Value Proposition &lt;description&gt;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Template Value Proposition</dc:title>
  <dc:creator>Hans Rood</dc:creator>
  <cp:keywords>Englsh Black and White</cp:keywords>
  <cp:lastModifiedBy>Hans Rood</cp:lastModifiedBy>
  <cp:revision>2</cp:revision>
  <dcterms:created xsi:type="dcterms:W3CDTF">2021-07-30T07:58:24Z</dcterms:created>
  <dcterms:modified xsi:type="dcterms:W3CDTF">2021-08-04T06:04:16Z</dcterms:modified>
</cp:coreProperties>
</file>