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318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0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3-8-2021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3-8-2021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4fcd140259_2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4fcd140259_2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keep in mind: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b="1">
                <a:solidFill>
                  <a:schemeClr val="dk1"/>
                </a:solidFill>
              </a:rPr>
              <a:t>Is the person you are writing your valueprop for: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- Still unaware of their problem?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- Aware of a problem but unaware of a solution?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- Aware of solutions, but looking for the best one?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- Aware of your great product, but still undecided?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3-8-2021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3-8-2021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3-8-2021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3-8-2021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3-8-2021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3-8-2021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3-8-2021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1080000" y="480000"/>
            <a:ext cx="1013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1080000" y="1536633"/>
            <a:ext cx="10136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074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3-8-2021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  <p:sldLayoutId id="214748365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3-8-2021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Value Map Canvas &lt;subject&gt;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6"/>
          <p:cNvSpPr/>
          <p:nvPr/>
        </p:nvSpPr>
        <p:spPr>
          <a:xfrm>
            <a:off x="201600" y="958852"/>
            <a:ext cx="3918116" cy="31527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t"/>
          <a:lstStyle/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Gain Creators</a:t>
            </a:r>
          </a:p>
          <a:p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</a:t>
            </a:r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How does your product/service create customer gains?]</a:t>
            </a:r>
          </a:p>
          <a:p>
            <a:endParaRPr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585" name="Google Shape;585;p76"/>
          <p:cNvSpPr txBox="1">
            <a:spLocks noGrp="1"/>
          </p:cNvSpPr>
          <p:nvPr>
            <p:ph type="title"/>
          </p:nvPr>
        </p:nvSpPr>
        <p:spPr>
          <a:xfrm>
            <a:off x="77009" y="147202"/>
            <a:ext cx="101364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nl" dirty="0">
                <a:solidFill>
                  <a:srgbClr val="4472C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Value Map Canvas &lt;subject&gt;</a:t>
            </a:r>
            <a:endParaRPr dirty="0">
              <a:solidFill>
                <a:srgbClr val="4472C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86" name="Google Shape;586;p76"/>
          <p:cNvSpPr/>
          <p:nvPr/>
        </p:nvSpPr>
        <p:spPr>
          <a:xfrm>
            <a:off x="201600" y="4207700"/>
            <a:ext cx="8132232" cy="22225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Products/Services</a:t>
            </a:r>
          </a:p>
          <a:p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</a:t>
            </a:r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List the products and services your value proposition builds on]</a:t>
            </a:r>
          </a:p>
          <a:p>
            <a:endParaRPr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587" name="Google Shape;587;p76"/>
          <p:cNvSpPr/>
          <p:nvPr/>
        </p:nvSpPr>
        <p:spPr>
          <a:xfrm>
            <a:off x="4231071" y="961600"/>
            <a:ext cx="4102761" cy="315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Pain Relievers</a:t>
            </a:r>
          </a:p>
          <a:p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</a:t>
            </a:r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How does your product/service reduce the pain?]</a:t>
            </a:r>
          </a:p>
          <a:p>
            <a:endParaRPr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591" name="Google Shape;591;p76"/>
          <p:cNvSpPr txBox="1"/>
          <p:nvPr/>
        </p:nvSpPr>
        <p:spPr>
          <a:xfrm>
            <a:off x="8434816" y="958852"/>
            <a:ext cx="3437600" cy="547144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ctr"/>
          <a:lstStyle>
            <a:defPPr>
              <a:defRPr lang="nl-NL"/>
            </a:defPPr>
            <a:lvl1pPr algn="ctr">
              <a:defRPr>
                <a:solidFill>
                  <a:srgbClr val="C00000"/>
                </a:solidFill>
                <a:latin typeface="Bahnschrift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Key learnings: </a:t>
            </a:r>
            <a:endParaRPr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endParaRPr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We assumed that…</a:t>
            </a:r>
            <a:endParaRPr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Based on … we… </a:t>
            </a:r>
            <a:endParaRPr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endParaRPr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Later we learned that..</a:t>
            </a:r>
            <a:endParaRPr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Hence we...</a:t>
            </a:r>
            <a:endParaRPr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7" name="Tijdelijke aanduiding voor datum 21">
            <a:extLst>
              <a:ext uri="{FF2B5EF4-FFF2-40B4-BE49-F238E27FC236}">
                <a16:creationId xmlns:a16="http://schemas.microsoft.com/office/drawing/2014/main" id="{7DA3373F-099C-449D-A0DC-F75F2CED579C}"/>
              </a:ext>
            </a:extLst>
          </p:cNvPr>
          <p:cNvSpPr txBox="1">
            <a:spLocks/>
          </p:cNvSpPr>
          <p:nvPr/>
        </p:nvSpPr>
        <p:spPr>
          <a:xfrm>
            <a:off x="159770" y="6443715"/>
            <a:ext cx="2743200" cy="206468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D41D7-2B7D-4E7D-81FE-68984C50B7C2}" type="datetime1">
              <a:rPr lang="nl-NL" sz="600" smtClean="0"/>
              <a:pPr/>
              <a:t>3-8-2021</a:t>
            </a:fld>
            <a:endParaRPr lang="nl-NL" sz="600" dirty="0"/>
          </a:p>
        </p:txBody>
      </p:sp>
      <p:sp>
        <p:nvSpPr>
          <p:cNvPr id="8" name="Tijdelijke aanduiding voor dianummer 22">
            <a:extLst>
              <a:ext uri="{FF2B5EF4-FFF2-40B4-BE49-F238E27FC236}">
                <a16:creationId xmlns:a16="http://schemas.microsoft.com/office/drawing/2014/main" id="{A440D41D-0321-473A-88EF-0D3364F9D13C}"/>
              </a:ext>
            </a:extLst>
          </p:cNvPr>
          <p:cNvSpPr txBox="1">
            <a:spLocks/>
          </p:cNvSpPr>
          <p:nvPr/>
        </p:nvSpPr>
        <p:spPr>
          <a:xfrm>
            <a:off x="9303770" y="6443714"/>
            <a:ext cx="2743200" cy="206469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1AE655-56B5-435B-AFB6-0B3A35B77F17}" type="slidenum">
              <a:rPr lang="nl-NL" sz="600" smtClean="0"/>
              <a:pPr algn="r"/>
              <a:t>2</a:t>
            </a:fld>
            <a:endParaRPr lang="nl-NL" sz="600" dirty="0"/>
          </a:p>
        </p:txBody>
      </p:sp>
      <p:sp>
        <p:nvSpPr>
          <p:cNvPr id="9" name="Tijdelijke aanduiding voor voettekst 23">
            <a:extLst>
              <a:ext uri="{FF2B5EF4-FFF2-40B4-BE49-F238E27FC236}">
                <a16:creationId xmlns:a16="http://schemas.microsoft.com/office/drawing/2014/main" id="{E107860D-5988-45EB-835D-93B1FDF9E89B}"/>
              </a:ext>
            </a:extLst>
          </p:cNvPr>
          <p:cNvSpPr txBox="1">
            <a:spLocks/>
          </p:cNvSpPr>
          <p:nvPr/>
        </p:nvSpPr>
        <p:spPr>
          <a:xfrm>
            <a:off x="4045970" y="6443714"/>
            <a:ext cx="4114800" cy="206469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600" dirty="0"/>
              <a:t>Hans Rood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11C675B7-B191-47C6-BE34-864309A98CD0}" vid="{661F75CD-972E-4EDD-A0B7-65BD87C2914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 White Background</Template>
  <TotalTime>3</TotalTime>
  <Words>136</Words>
  <Application>Microsoft Office PowerPoint</Application>
  <PresentationFormat>Breedbeeld</PresentationFormat>
  <Paragraphs>28</Paragraphs>
  <Slides>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8" baseType="lpstr">
      <vt:lpstr>Arial</vt:lpstr>
      <vt:lpstr>Calibri</vt:lpstr>
      <vt:lpstr>Open Sans</vt:lpstr>
      <vt:lpstr>Verdana</vt:lpstr>
      <vt:lpstr>Wingdings</vt:lpstr>
      <vt:lpstr>Kantoorthema</vt:lpstr>
      <vt:lpstr>PowerPoint-presentatie</vt:lpstr>
      <vt:lpstr>Value Map Canvas &lt;subject&gt;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Value Map Canvas</dc:title>
  <dc:creator>Hans Rood</dc:creator>
  <cp:keywords>English black white</cp:keywords>
  <cp:lastModifiedBy>Hans Rood</cp:lastModifiedBy>
  <cp:revision>2</cp:revision>
  <dcterms:created xsi:type="dcterms:W3CDTF">2021-08-03T09:33:05Z</dcterms:created>
  <dcterms:modified xsi:type="dcterms:W3CDTF">2021-08-03T09:36:24Z</dcterms:modified>
</cp:coreProperties>
</file>