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8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1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132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dharbour.nl/Risky-Assumptions-UK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Risky Assumptions &lt;subject&gt;</a:t>
            </a: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44A46A-0BAC-43D7-BF55-692DA75DB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7068-D56B-40CA-9C95-9B8F8F028145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298724-02B4-4D58-84A5-D2DDD47A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2231" y="6493998"/>
            <a:ext cx="4114800" cy="365125"/>
          </a:xfrm>
        </p:spPr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3514AD-6134-4FE4-85E4-D7A3FBC9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2</a:t>
            </a:fld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FDF014A-747F-4415-BE85-93155641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Risky Assumptions &lt;subject&gt;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A60EA3D1-67AF-46A7-98CC-C5BD4B5759F7}"/>
              </a:ext>
            </a:extLst>
          </p:cNvPr>
          <p:cNvGrpSpPr/>
          <p:nvPr/>
        </p:nvGrpSpPr>
        <p:grpSpPr>
          <a:xfrm>
            <a:off x="56534" y="728601"/>
            <a:ext cx="12067500" cy="5944831"/>
            <a:chOff x="12290" y="558999"/>
            <a:chExt cx="12067500" cy="5944831"/>
          </a:xfrm>
        </p:grpSpPr>
        <p:cxnSp>
          <p:nvCxnSpPr>
            <p:cNvPr id="3" name="Rechte verbindingslijn 2">
              <a:extLst>
                <a:ext uri="{FF2B5EF4-FFF2-40B4-BE49-F238E27FC236}">
                  <a16:creationId xmlns:a16="http://schemas.microsoft.com/office/drawing/2014/main" id="{E3AA10B8-5122-4373-A243-277542EEBFDF}"/>
                </a:ext>
              </a:extLst>
            </p:cNvPr>
            <p:cNvCxnSpPr>
              <a:cxnSpLocks/>
              <a:stCxn id="19" idx="2"/>
              <a:endCxn id="23" idx="0"/>
            </p:cNvCxnSpPr>
            <p:nvPr/>
          </p:nvCxnSpPr>
          <p:spPr>
            <a:xfrm>
              <a:off x="6198832" y="1205330"/>
              <a:ext cx="0" cy="46521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A14A2FA0-878D-4533-8A4B-AC35CD0E75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2261" y="3542528"/>
              <a:ext cx="870892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D4FBC06A-F862-44E5-A23E-74944D166368}"/>
                </a:ext>
              </a:extLst>
            </p:cNvPr>
            <p:cNvSpPr txBox="1"/>
            <p:nvPr/>
          </p:nvSpPr>
          <p:spPr>
            <a:xfrm>
              <a:off x="5043483" y="558999"/>
              <a:ext cx="23106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Devastating to be false</a:t>
              </a:r>
            </a:p>
            <a:p>
              <a:pPr algn="ctr"/>
              <a:r>
                <a:rPr lang="en-US" dirty="0"/>
                <a:t>(critical)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4FA02912-DCA0-40A5-A187-9DFEE34A0D3F}"/>
                </a:ext>
              </a:extLst>
            </p:cNvPr>
            <p:cNvSpPr txBox="1"/>
            <p:nvPr/>
          </p:nvSpPr>
          <p:spPr>
            <a:xfrm>
              <a:off x="12290" y="3105834"/>
              <a:ext cx="19562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Unlikely to be false</a:t>
              </a:r>
            </a:p>
            <a:p>
              <a:pPr algn="ctr"/>
              <a:r>
                <a:rPr lang="en-US" dirty="0"/>
                <a:t>(knowledge)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9D99D7F7-83B2-42F1-8832-594A542FD47D}"/>
                </a:ext>
              </a:extLst>
            </p:cNvPr>
            <p:cNvSpPr txBox="1"/>
            <p:nvPr/>
          </p:nvSpPr>
          <p:spPr>
            <a:xfrm>
              <a:off x="5150275" y="5857499"/>
              <a:ext cx="20971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Annoying to be false</a:t>
              </a:r>
            </a:p>
            <a:p>
              <a:pPr algn="ctr"/>
              <a:r>
                <a:rPr lang="en-US" dirty="0"/>
                <a:t>(non-critical)</a:t>
              </a:r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51C2F0C5-3EDD-4955-9D34-8A9BC3C177C5}"/>
                </a:ext>
              </a:extLst>
            </p:cNvPr>
            <p:cNvSpPr txBox="1"/>
            <p:nvPr/>
          </p:nvSpPr>
          <p:spPr>
            <a:xfrm>
              <a:off x="10347969" y="3105833"/>
              <a:ext cx="17318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Likely to be false</a:t>
              </a:r>
            </a:p>
            <a:p>
              <a:pPr algn="ctr"/>
              <a:r>
                <a:rPr lang="en-US" dirty="0"/>
                <a:t>(assumptions)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86EF0DB6-1341-469B-8147-7B353449B3CD}"/>
                </a:ext>
              </a:extLst>
            </p:cNvPr>
            <p:cNvSpPr/>
            <p:nvPr/>
          </p:nvSpPr>
          <p:spPr>
            <a:xfrm>
              <a:off x="394331" y="1085374"/>
              <a:ext cx="1192158" cy="644627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7000">
                  <a:srgbClr val="FFFF99"/>
                </a:gs>
                <a:gs pos="39000">
                  <a:srgbClr val="FFFF00"/>
                </a:gs>
                <a:gs pos="100000">
                  <a:srgbClr val="FFFF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F04083C5-2E13-47BD-A62F-0FDF0653F916}"/>
                </a:ext>
              </a:extLst>
            </p:cNvPr>
            <p:cNvSpPr/>
            <p:nvPr/>
          </p:nvSpPr>
          <p:spPr>
            <a:xfrm>
              <a:off x="546731" y="1237774"/>
              <a:ext cx="1192158" cy="644627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7000">
                  <a:srgbClr val="FFFF99"/>
                </a:gs>
                <a:gs pos="39000">
                  <a:srgbClr val="FFFF00"/>
                </a:gs>
                <a:gs pos="100000">
                  <a:srgbClr val="FFFF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6D901404-ED24-448C-B600-42760D656F20}"/>
                </a:ext>
              </a:extLst>
            </p:cNvPr>
            <p:cNvSpPr/>
            <p:nvPr/>
          </p:nvSpPr>
          <p:spPr>
            <a:xfrm>
              <a:off x="699131" y="1390174"/>
              <a:ext cx="1192158" cy="644627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7000">
                  <a:srgbClr val="FFFF99"/>
                </a:gs>
                <a:gs pos="39000">
                  <a:srgbClr val="FFFF00"/>
                </a:gs>
                <a:gs pos="100000">
                  <a:srgbClr val="FFFF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10A0C4AC-CAE0-4150-8A27-EBA91521F74E}"/>
                </a:ext>
              </a:extLst>
            </p:cNvPr>
            <p:cNvSpPr/>
            <p:nvPr/>
          </p:nvSpPr>
          <p:spPr>
            <a:xfrm>
              <a:off x="8086095" y="2469723"/>
              <a:ext cx="1192158" cy="644627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7000">
                  <a:srgbClr val="FFFF99"/>
                </a:gs>
                <a:gs pos="39000">
                  <a:srgbClr val="FFFF00"/>
                </a:gs>
                <a:gs pos="100000">
                  <a:srgbClr val="FFFF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E65223B4-AC95-49E7-A7B4-14EE7E03550B}"/>
                </a:ext>
              </a:extLst>
            </p:cNvPr>
            <p:cNvSpPr/>
            <p:nvPr/>
          </p:nvSpPr>
          <p:spPr>
            <a:xfrm>
              <a:off x="3626152" y="2469724"/>
              <a:ext cx="1192158" cy="644627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7000">
                  <a:srgbClr val="FFFF99"/>
                </a:gs>
                <a:gs pos="39000">
                  <a:srgbClr val="FFFF00"/>
                </a:gs>
                <a:gs pos="100000">
                  <a:srgbClr val="FFFF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EDF82218-9FF7-4973-9DBF-8DD9009C9CA5}"/>
                </a:ext>
              </a:extLst>
            </p:cNvPr>
            <p:cNvSpPr/>
            <p:nvPr/>
          </p:nvSpPr>
          <p:spPr>
            <a:xfrm>
              <a:off x="6758101" y="3899524"/>
              <a:ext cx="1192158" cy="644627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7000">
                  <a:srgbClr val="FFFF99"/>
                </a:gs>
                <a:gs pos="39000">
                  <a:srgbClr val="FFFF00"/>
                </a:gs>
                <a:gs pos="100000">
                  <a:srgbClr val="FFFF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4C199964-0CF1-46F6-A797-0C3472E01C86}"/>
                </a:ext>
              </a:extLst>
            </p:cNvPr>
            <p:cNvSpPr/>
            <p:nvPr/>
          </p:nvSpPr>
          <p:spPr>
            <a:xfrm>
              <a:off x="3828735" y="4847749"/>
              <a:ext cx="1192158" cy="644627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7000">
                  <a:srgbClr val="FFFF99"/>
                </a:gs>
                <a:gs pos="39000">
                  <a:srgbClr val="FFFF00"/>
                </a:gs>
                <a:gs pos="100000">
                  <a:srgbClr val="FFFF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F41D2B84-5980-4103-B25F-7F115B055AEE}"/>
                </a:ext>
              </a:extLst>
            </p:cNvPr>
            <p:cNvSpPr/>
            <p:nvPr/>
          </p:nvSpPr>
          <p:spPr>
            <a:xfrm>
              <a:off x="7190049" y="1418103"/>
              <a:ext cx="1192158" cy="644627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7000">
                  <a:srgbClr val="FFFF99"/>
                </a:gs>
                <a:gs pos="39000">
                  <a:srgbClr val="FFFF00"/>
                </a:gs>
                <a:gs pos="100000">
                  <a:srgbClr val="FFFF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kstvak 20">
            <a:hlinkClick r:id="rId2"/>
            <a:extLst>
              <a:ext uri="{FF2B5EF4-FFF2-40B4-BE49-F238E27FC236}">
                <a16:creationId xmlns:a16="http://schemas.microsoft.com/office/drawing/2014/main" id="{25A8160A-61D8-44A9-8BA1-58AAAF6327CC}"/>
              </a:ext>
            </a:extLst>
          </p:cNvPr>
          <p:cNvSpPr txBox="1"/>
          <p:nvPr/>
        </p:nvSpPr>
        <p:spPr>
          <a:xfrm>
            <a:off x="9136682" y="6396108"/>
            <a:ext cx="29431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https://www.redharbour.nl/Risky-Assumptions-UK/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9919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773ECBB0-CCF0-4799-82EA-FCD8897067F6}" vid="{E0BA66DD-71ED-47F7-822B-905F292A2CD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</Template>
  <TotalTime>17</TotalTime>
  <Words>56</Words>
  <Application>Microsoft Office PowerPoint</Application>
  <PresentationFormat>Breedbeeld</PresentationFormat>
  <Paragraphs>17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7" baseType="lpstr">
      <vt:lpstr>Arial</vt:lpstr>
      <vt:lpstr>Calibri</vt:lpstr>
      <vt:lpstr>Verdana</vt:lpstr>
      <vt:lpstr>Wingdings</vt:lpstr>
      <vt:lpstr>Kantoorthema</vt:lpstr>
      <vt:lpstr>PowerPoint-presentatie</vt:lpstr>
      <vt:lpstr>Risky Assumptions &lt;subject&gt;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Risky Assumptions</dc:title>
  <dc:creator>Hans Rood</dc:creator>
  <cp:keywords>English Color</cp:keywords>
  <cp:lastModifiedBy>Hans Rood</cp:lastModifiedBy>
  <cp:revision>4</cp:revision>
  <dcterms:created xsi:type="dcterms:W3CDTF">2021-08-02T08:46:16Z</dcterms:created>
  <dcterms:modified xsi:type="dcterms:W3CDTF">2021-08-05T06:22:19Z</dcterms:modified>
</cp:coreProperties>
</file>