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3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Risky-Assumptions-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Risky Assumptions &lt;subject&gt;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2231" y="6493998"/>
            <a:ext cx="4114800" cy="365125"/>
          </a:xfrm>
        </p:spPr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Risky Assumptions &lt;subject&gt;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3AA10B8-5122-4373-A243-277542EEBFDF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6198832" y="1367558"/>
            <a:ext cx="0" cy="4652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14A2FA0-878D-4533-8A4B-AC35CD0E75E0}"/>
              </a:ext>
            </a:extLst>
          </p:cNvPr>
          <p:cNvCxnSpPr>
            <a:cxnSpLocks/>
          </p:cNvCxnSpPr>
          <p:nvPr/>
        </p:nvCxnSpPr>
        <p:spPr>
          <a:xfrm flipH="1">
            <a:off x="1772261" y="3704756"/>
            <a:ext cx="87089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D4FBC06A-F862-44E5-A23E-74944D166368}"/>
              </a:ext>
            </a:extLst>
          </p:cNvPr>
          <p:cNvSpPr txBox="1"/>
          <p:nvPr/>
        </p:nvSpPr>
        <p:spPr>
          <a:xfrm>
            <a:off x="5043483" y="721227"/>
            <a:ext cx="2310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Devastating to be false</a:t>
            </a:r>
          </a:p>
          <a:p>
            <a:pPr algn="ctr"/>
            <a:r>
              <a:rPr lang="en-US" dirty="0"/>
              <a:t>(critical)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FA02912-DCA0-40A5-A187-9DFEE34A0D3F}"/>
              </a:ext>
            </a:extLst>
          </p:cNvPr>
          <p:cNvSpPr txBox="1"/>
          <p:nvPr/>
        </p:nvSpPr>
        <p:spPr>
          <a:xfrm>
            <a:off x="12290" y="3268062"/>
            <a:ext cx="1956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Unlikely to be false</a:t>
            </a:r>
          </a:p>
          <a:p>
            <a:pPr algn="ctr"/>
            <a:r>
              <a:rPr lang="en-US" dirty="0"/>
              <a:t>(knowledge)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D99D7F7-83B2-42F1-8832-594A542FD47D}"/>
              </a:ext>
            </a:extLst>
          </p:cNvPr>
          <p:cNvSpPr txBox="1"/>
          <p:nvPr/>
        </p:nvSpPr>
        <p:spPr>
          <a:xfrm>
            <a:off x="5150275" y="6019727"/>
            <a:ext cx="2097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Annoying to be false</a:t>
            </a:r>
          </a:p>
          <a:p>
            <a:pPr algn="ctr"/>
            <a:r>
              <a:rPr lang="en-US" dirty="0"/>
              <a:t>(non-critical)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1C2F0C5-3EDD-4955-9D34-8A9BC3C177C5}"/>
              </a:ext>
            </a:extLst>
          </p:cNvPr>
          <p:cNvSpPr txBox="1"/>
          <p:nvPr/>
        </p:nvSpPr>
        <p:spPr>
          <a:xfrm>
            <a:off x="10347969" y="3268061"/>
            <a:ext cx="1731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Likely to be false</a:t>
            </a:r>
          </a:p>
          <a:p>
            <a:pPr algn="ctr"/>
            <a:r>
              <a:rPr lang="en-US" dirty="0"/>
              <a:t>(assumptions)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86EF0DB6-1341-469B-8147-7B353449B3CD}"/>
              </a:ext>
            </a:extLst>
          </p:cNvPr>
          <p:cNvSpPr/>
          <p:nvPr/>
        </p:nvSpPr>
        <p:spPr>
          <a:xfrm>
            <a:off x="394331" y="1247602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F04083C5-2E13-47BD-A62F-0FDF0653F916}"/>
              </a:ext>
            </a:extLst>
          </p:cNvPr>
          <p:cNvSpPr/>
          <p:nvPr/>
        </p:nvSpPr>
        <p:spPr>
          <a:xfrm>
            <a:off x="546731" y="1400002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D901404-ED24-448C-B600-42760D656F20}"/>
              </a:ext>
            </a:extLst>
          </p:cNvPr>
          <p:cNvSpPr/>
          <p:nvPr/>
        </p:nvSpPr>
        <p:spPr>
          <a:xfrm>
            <a:off x="699131" y="1552402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10A0C4AC-CAE0-4150-8A27-EBA91521F74E}"/>
              </a:ext>
            </a:extLst>
          </p:cNvPr>
          <p:cNvSpPr/>
          <p:nvPr/>
        </p:nvSpPr>
        <p:spPr>
          <a:xfrm>
            <a:off x="8086095" y="2631951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E65223B4-AC95-49E7-A7B4-14EE7E03550B}"/>
              </a:ext>
            </a:extLst>
          </p:cNvPr>
          <p:cNvSpPr/>
          <p:nvPr/>
        </p:nvSpPr>
        <p:spPr>
          <a:xfrm>
            <a:off x="3626152" y="2631952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DF82218-9FF7-4973-9DBF-8DD9009C9CA5}"/>
              </a:ext>
            </a:extLst>
          </p:cNvPr>
          <p:cNvSpPr/>
          <p:nvPr/>
        </p:nvSpPr>
        <p:spPr>
          <a:xfrm>
            <a:off x="6758101" y="4061752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4C199964-0CF1-46F6-A797-0C3472E01C86}"/>
              </a:ext>
            </a:extLst>
          </p:cNvPr>
          <p:cNvSpPr/>
          <p:nvPr/>
        </p:nvSpPr>
        <p:spPr>
          <a:xfrm>
            <a:off x="3828735" y="5009977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1D2B84-5980-4103-B25F-7F115B055AEE}"/>
              </a:ext>
            </a:extLst>
          </p:cNvPr>
          <p:cNvSpPr/>
          <p:nvPr/>
        </p:nvSpPr>
        <p:spPr>
          <a:xfrm>
            <a:off x="7190049" y="1580331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kstvak 20">
            <a:hlinkClick r:id="rId2"/>
            <a:extLst>
              <a:ext uri="{FF2B5EF4-FFF2-40B4-BE49-F238E27FC236}">
                <a16:creationId xmlns:a16="http://schemas.microsoft.com/office/drawing/2014/main" id="{25A8160A-61D8-44A9-8BA1-58AAAF6327CC}"/>
              </a:ext>
            </a:extLst>
          </p:cNvPr>
          <p:cNvSpPr txBox="1"/>
          <p:nvPr/>
        </p:nvSpPr>
        <p:spPr>
          <a:xfrm>
            <a:off x="9136682" y="6396108"/>
            <a:ext cx="29431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https://www.redharbour.nl/Risky-Assumptions-UK/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919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4</TotalTime>
  <Words>56</Words>
  <Application>Microsoft Office PowerPoint</Application>
  <PresentationFormat>Breedbeeld</PresentationFormat>
  <Paragraphs>17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Kantoorthema</vt:lpstr>
      <vt:lpstr>PowerPoint-presentatie</vt:lpstr>
      <vt:lpstr>Risky Assumptions &lt;subject&gt;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Risky Assumptions</dc:title>
  <dc:creator>Hans Rood</dc:creator>
  <cp:keywords>English Color</cp:keywords>
  <cp:lastModifiedBy>Hans Rood</cp:lastModifiedBy>
  <cp:revision>3</cp:revision>
  <dcterms:created xsi:type="dcterms:W3CDTF">2021-08-02T09:06:31Z</dcterms:created>
  <dcterms:modified xsi:type="dcterms:W3CDTF">2021-08-05T06:22:55Z</dcterms:modified>
</cp:coreProperties>
</file>