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12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1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32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525c151b0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525c151b0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describe and update your persona canvas </a:t>
            </a:r>
            <a:br>
              <a:rPr lang="nl"/>
            </a:br>
            <a:r>
              <a:rPr lang="nl"/>
              <a:t>What has changed based on the learnings?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0000" y="480000"/>
            <a:ext cx="101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0000" y="1536633"/>
            <a:ext cx="1013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210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rbour.nl/Problem-Statement-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Problem Statement &lt;description&gt;</a:t>
            </a: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0"/>
          <p:cNvSpPr txBox="1">
            <a:spLocks noGrp="1"/>
          </p:cNvSpPr>
          <p:nvPr>
            <p:ph type="title"/>
          </p:nvPr>
        </p:nvSpPr>
        <p:spPr>
          <a:xfrm>
            <a:off x="59397" y="69385"/>
            <a:ext cx="873429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 Statement &lt;decription&gt;</a:t>
            </a:r>
            <a:r>
              <a:rPr lang="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2" name="Google Shape;422;p70"/>
          <p:cNvSpPr txBox="1">
            <a:spLocks noGrp="1"/>
          </p:cNvSpPr>
          <p:nvPr>
            <p:ph type="sldNum" idx="4294967295"/>
          </p:nvPr>
        </p:nvSpPr>
        <p:spPr>
          <a:xfrm>
            <a:off x="101600" y="5903500"/>
            <a:ext cx="2040400" cy="13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nl">
                <a:solidFill>
                  <a:srgbClr val="DDDDDD"/>
                </a:solidFill>
              </a:rPr>
              <a:pPr/>
              <a:t>2</a:t>
            </a:fld>
            <a:endParaRPr>
              <a:solidFill>
                <a:srgbClr val="DDDDDD"/>
              </a:solidFill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A68E9651-B95E-4B15-B18E-DE212FA9756F}"/>
              </a:ext>
            </a:extLst>
          </p:cNvPr>
          <p:cNvGrpSpPr/>
          <p:nvPr/>
        </p:nvGrpSpPr>
        <p:grpSpPr>
          <a:xfrm>
            <a:off x="203233" y="877313"/>
            <a:ext cx="11785533" cy="5692987"/>
            <a:chOff x="203233" y="877313"/>
            <a:chExt cx="11785533" cy="5692987"/>
          </a:xfrm>
          <a:solidFill>
            <a:schemeClr val="bg1"/>
          </a:solidFill>
        </p:grpSpPr>
        <p:sp>
          <p:nvSpPr>
            <p:cNvPr id="418" name="Google Shape;418;p70"/>
            <p:cNvSpPr/>
            <p:nvPr/>
          </p:nvSpPr>
          <p:spPr>
            <a:xfrm>
              <a:off x="203233" y="877313"/>
              <a:ext cx="8064000" cy="108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Who</a:t>
              </a:r>
            </a:p>
            <a:p>
              <a:r>
                <a:rPr lang="nl" sz="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Explain the specific individuals, groups or organizations that the problem affects.]</a:t>
              </a:r>
              <a:endParaRPr sz="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421" name="Google Shape;421;p70"/>
            <p:cNvSpPr txBox="1"/>
            <p:nvPr/>
          </p:nvSpPr>
          <p:spPr>
            <a:xfrm>
              <a:off x="8354775" y="877313"/>
              <a:ext cx="3633991" cy="5692987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ctr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nl" dirty="0">
                  <a:solidFill>
                    <a:schemeClr val="tx1"/>
                  </a:solidFill>
                  <a:sym typeface="Titillium Web"/>
                </a:rPr>
                <a:t>Key learnings: </a:t>
              </a:r>
              <a:endParaRPr dirty="0">
                <a:solidFill>
                  <a:schemeClr val="tx1"/>
                </a:solidFill>
                <a:sym typeface="Titillium Web"/>
              </a:endParaRPr>
            </a:p>
            <a:p>
              <a:pPr algn="l"/>
              <a:endParaRPr dirty="0">
                <a:solidFill>
                  <a:schemeClr val="tx1"/>
                </a:solidFill>
                <a:sym typeface="Titillium Web"/>
              </a:endParaRPr>
            </a:p>
            <a:p>
              <a:pPr algn="l"/>
              <a:r>
                <a:rPr lang="nl" dirty="0">
                  <a:solidFill>
                    <a:schemeClr val="tx1"/>
                  </a:solidFill>
                  <a:sym typeface="Titillium Web"/>
                </a:rPr>
                <a:t>We assumed that…</a:t>
              </a:r>
              <a:endParaRPr dirty="0">
                <a:solidFill>
                  <a:schemeClr val="tx1"/>
                </a:solidFill>
                <a:sym typeface="Titillium Web"/>
              </a:endParaRPr>
            </a:p>
            <a:p>
              <a:pPr algn="l"/>
              <a:r>
                <a:rPr lang="nl" dirty="0">
                  <a:solidFill>
                    <a:schemeClr val="tx1"/>
                  </a:solidFill>
                  <a:sym typeface="Titillium Web"/>
                </a:rPr>
                <a:t>Based on … we… </a:t>
              </a:r>
              <a:endParaRPr dirty="0">
                <a:solidFill>
                  <a:schemeClr val="tx1"/>
                </a:solidFill>
                <a:sym typeface="Titillium Web"/>
              </a:endParaRPr>
            </a:p>
            <a:p>
              <a:pPr algn="l"/>
              <a:endParaRPr dirty="0">
                <a:solidFill>
                  <a:schemeClr val="tx1"/>
                </a:solidFill>
                <a:sym typeface="Titillium Web"/>
              </a:endParaRPr>
            </a:p>
            <a:p>
              <a:pPr algn="l"/>
              <a:r>
                <a:rPr lang="nl" dirty="0">
                  <a:solidFill>
                    <a:schemeClr val="tx1"/>
                  </a:solidFill>
                  <a:sym typeface="Titillium Web"/>
                </a:rPr>
                <a:t>Later we learned that..</a:t>
              </a:r>
              <a:endParaRPr dirty="0">
                <a:solidFill>
                  <a:schemeClr val="tx1"/>
                </a:solidFill>
                <a:sym typeface="Titillium Web"/>
              </a:endParaRPr>
            </a:p>
            <a:p>
              <a:pPr algn="l"/>
              <a:r>
                <a:rPr lang="nl" dirty="0">
                  <a:solidFill>
                    <a:schemeClr val="tx1"/>
                  </a:solidFill>
                  <a:sym typeface="Titillium Web"/>
                </a:rPr>
                <a:t>Hence we...</a:t>
              </a:r>
              <a:endParaRPr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423" name="Google Shape;423;p70"/>
            <p:cNvSpPr/>
            <p:nvPr/>
          </p:nvSpPr>
          <p:spPr>
            <a:xfrm>
              <a:off x="203233" y="2030560"/>
              <a:ext cx="8064000" cy="108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Bahnschrift" panose="020B0502040204020203" pitchFamily="34" charset="0"/>
                  <a:sym typeface="Titillium Web SemiBold"/>
                </a:rPr>
                <a:t>What</a:t>
              </a: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Light"/>
                </a:rPr>
                <a:t>[Describe the problem’s boundaries - the problem itself, the effect it has, what would happen if the problem gets solved or what would happen with the customer  if you aren’t able to find a solution.]</a:t>
              </a:r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Light"/>
              </a:endParaRPr>
            </a:p>
          </p:txBody>
        </p:sp>
        <p:sp>
          <p:nvSpPr>
            <p:cNvPr id="424" name="Google Shape;424;p70"/>
            <p:cNvSpPr/>
            <p:nvPr/>
          </p:nvSpPr>
          <p:spPr>
            <a:xfrm>
              <a:off x="203233" y="3183807"/>
              <a:ext cx="8064000" cy="108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sym typeface="Titillium Web SemiBold"/>
                </a:rPr>
                <a:t>When</a:t>
              </a:r>
              <a:endParaRPr lang="nl" dirty="0">
                <a:solidFill>
                  <a:schemeClr val="tx1"/>
                </a:solidFill>
                <a:sym typeface="Titillium Web"/>
              </a:endParaRP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[State when the issue starts and when you need to solve it.]</a:t>
              </a:r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solidFill>
                  <a:schemeClr val="tx1"/>
                </a:solidFill>
                <a:sym typeface="Titillium Web SemiBold"/>
              </a:endParaRPr>
            </a:p>
          </p:txBody>
        </p:sp>
        <p:sp>
          <p:nvSpPr>
            <p:cNvPr id="425" name="Google Shape;425;p70"/>
            <p:cNvSpPr/>
            <p:nvPr/>
          </p:nvSpPr>
          <p:spPr>
            <a:xfrm>
              <a:off x="203233" y="4337054"/>
              <a:ext cx="8064000" cy="108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Where</a:t>
              </a:r>
              <a:endPara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[State where the problem happens whether it’s just in a specific location or in different areas.]</a:t>
              </a:r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426" name="Google Shape;426;p70"/>
            <p:cNvSpPr/>
            <p:nvPr/>
          </p:nvSpPr>
          <p:spPr>
            <a:xfrm>
              <a:off x="203233" y="5490300"/>
              <a:ext cx="8064000" cy="108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Why</a:t>
              </a:r>
              <a:endPara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sz="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[Describe the importance of solving the problem and how solving the problem would improve the life of your persona.]</a:t>
              </a:r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solidFill>
                  <a:schemeClr val="tx1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</p:grpSp>
      <p:sp>
        <p:nvSpPr>
          <p:cNvPr id="11" name="Tijdelijke aanduiding voor datum 21">
            <a:extLst>
              <a:ext uri="{FF2B5EF4-FFF2-40B4-BE49-F238E27FC236}">
                <a16:creationId xmlns:a16="http://schemas.microsoft.com/office/drawing/2014/main" id="{12AA34ED-D9BB-4761-955B-6BF5921EE711}"/>
              </a:ext>
            </a:extLst>
          </p:cNvPr>
          <p:cNvSpPr txBox="1">
            <a:spLocks/>
          </p:cNvSpPr>
          <p:nvPr/>
        </p:nvSpPr>
        <p:spPr>
          <a:xfrm>
            <a:off x="159770" y="6651539"/>
            <a:ext cx="2743200" cy="20646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12" name="Tijdelijke aanduiding voor dianummer 22">
            <a:extLst>
              <a:ext uri="{FF2B5EF4-FFF2-40B4-BE49-F238E27FC236}">
                <a16:creationId xmlns:a16="http://schemas.microsoft.com/office/drawing/2014/main" id="{BEB4C359-36D6-40AC-AAB4-1CAF1C42A14C}"/>
              </a:ext>
            </a:extLst>
          </p:cNvPr>
          <p:cNvSpPr txBox="1">
            <a:spLocks/>
          </p:cNvSpPr>
          <p:nvPr/>
        </p:nvSpPr>
        <p:spPr>
          <a:xfrm>
            <a:off x="9448800" y="6614628"/>
            <a:ext cx="2743200" cy="20646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13" name="Tijdelijke aanduiding voor voettekst 23">
            <a:extLst>
              <a:ext uri="{FF2B5EF4-FFF2-40B4-BE49-F238E27FC236}">
                <a16:creationId xmlns:a16="http://schemas.microsoft.com/office/drawing/2014/main" id="{2F636EE6-90A5-435C-9496-952B0F6660AD}"/>
              </a:ext>
            </a:extLst>
          </p:cNvPr>
          <p:cNvSpPr txBox="1">
            <a:spLocks/>
          </p:cNvSpPr>
          <p:nvPr/>
        </p:nvSpPr>
        <p:spPr>
          <a:xfrm>
            <a:off x="4045970" y="6651539"/>
            <a:ext cx="4114800" cy="20646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95235B7-4A71-4CCE-88EE-28F0187846CC}"/>
              </a:ext>
            </a:extLst>
          </p:cNvPr>
          <p:cNvSpPr txBox="1"/>
          <p:nvPr/>
        </p:nvSpPr>
        <p:spPr>
          <a:xfrm>
            <a:off x="9247199" y="6599359"/>
            <a:ext cx="28930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https://www.redharbour.nl/Problem-Statement-UK/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1C675B7-B191-47C6-BE34-864309A98CD0}" vid="{661F75CD-972E-4EDD-A0B7-65BD87C2914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3</TotalTime>
  <Words>174</Words>
  <Application>Microsoft Office PowerPoint</Application>
  <PresentationFormat>Breedbeeld</PresentationFormat>
  <Paragraphs>28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9" baseType="lpstr">
      <vt:lpstr>Arial</vt:lpstr>
      <vt:lpstr>Bahnschrift</vt:lpstr>
      <vt:lpstr>Calibri</vt:lpstr>
      <vt:lpstr>Open Sans</vt:lpstr>
      <vt:lpstr>Verdana</vt:lpstr>
      <vt:lpstr>Wingdings</vt:lpstr>
      <vt:lpstr>Kantoorthema</vt:lpstr>
      <vt:lpstr>PowerPoint-presentatie</vt:lpstr>
      <vt:lpstr>Problem Statement &lt;decription&gt;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Problem Statement</dc:title>
  <dc:creator>Hans Rood</dc:creator>
  <cp:keywords>English black and white</cp:keywords>
  <cp:lastModifiedBy>Hans Rood</cp:lastModifiedBy>
  <cp:revision>2</cp:revision>
  <dcterms:created xsi:type="dcterms:W3CDTF">2021-07-31T13:59:02Z</dcterms:created>
  <dcterms:modified xsi:type="dcterms:W3CDTF">2021-08-04T05:55:44Z</dcterms:modified>
</cp:coreProperties>
</file>