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Persona &lt;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  <a:r>
              <a:rPr lang="nl-NL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 &lt;description&gt;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Demographics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Personality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Motivations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Preferred Channel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Interest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Goals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Pains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Quote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CCCCFF"/>
                </a:gs>
                <a:gs pos="39000">
                  <a:srgbClr val="CCCCFF"/>
                </a:gs>
                <a:gs pos="0">
                  <a:srgbClr val="6666FF"/>
                </a:gs>
                <a:gs pos="56000">
                  <a:schemeClr val="bg1"/>
                </a:gs>
                <a:gs pos="100000">
                  <a:srgbClr val="6666FF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Reason to Buy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993366"/>
                </a:gs>
                <a:gs pos="56000">
                  <a:schemeClr val="bg1"/>
                </a:gs>
                <a:gs pos="100000">
                  <a:srgbClr val="993366"/>
                </a:gs>
              </a:gsLst>
              <a:lin ang="2700000" scaled="1"/>
            </a:gradFill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99336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7618F009-5360-4E8C-B326-11FC4D2412AA}"/>
              </a:ext>
            </a:extLst>
          </p:cNvPr>
          <p:cNvSpPr txBox="1"/>
          <p:nvPr/>
        </p:nvSpPr>
        <p:spPr>
          <a:xfrm>
            <a:off x="9974225" y="6545409"/>
            <a:ext cx="19601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https://www.redharbour.nl/Personas-UK/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6073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</TotalTime>
  <Words>43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Persona &lt;description&gt;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Persona</dc:title>
  <dc:creator>Hans Rood</dc:creator>
  <cp:keywords>English Color</cp:keywords>
  <cp:lastModifiedBy>Hans Rood</cp:lastModifiedBy>
  <cp:revision>2</cp:revision>
  <dcterms:created xsi:type="dcterms:W3CDTF">2021-07-28T12:17:50Z</dcterms:created>
  <dcterms:modified xsi:type="dcterms:W3CDTF">2021-08-04T04:52:03Z</dcterms:modified>
</cp:coreProperties>
</file>