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9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2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Personas-UK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Persona &lt;</a:t>
            </a:r>
            <a:r>
              <a:rPr lang="en-US" dirty="0">
                <a:solidFill>
                  <a:schemeClr val="bg1"/>
                </a:solidFill>
              </a:rPr>
              <a:t>description</a:t>
            </a:r>
            <a:r>
              <a:rPr lang="nl-NL" dirty="0">
                <a:solidFill>
                  <a:schemeClr val="bg1"/>
                </a:solidFill>
              </a:rPr>
              <a:t>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44A46A-0BAC-43D7-BF55-692DA75D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298724-02B4-4D58-84A5-D2DDD47A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3514AD-6134-4FE4-85E4-D7A3FBC9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2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FDF014A-747F-4415-BE85-93155641C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8" y="49162"/>
            <a:ext cx="10746532" cy="799590"/>
          </a:xfrm>
        </p:spPr>
        <p:txBody>
          <a:bodyPr/>
          <a:lstStyle/>
          <a:p>
            <a:r>
              <a:rPr lang="en-US" dirty="0"/>
              <a:t>Persona &lt;description&gt;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F60016E6-EC77-47D4-B897-FA321AF9B938}"/>
              </a:ext>
            </a:extLst>
          </p:cNvPr>
          <p:cNvGrpSpPr/>
          <p:nvPr/>
        </p:nvGrpSpPr>
        <p:grpSpPr>
          <a:xfrm>
            <a:off x="159770" y="933777"/>
            <a:ext cx="11641644" cy="5570053"/>
            <a:chOff x="201600" y="987424"/>
            <a:chExt cx="11641644" cy="5570053"/>
          </a:xfrm>
          <a:solidFill>
            <a:schemeClr val="bg1"/>
          </a:solidFill>
        </p:grpSpPr>
        <p:sp>
          <p:nvSpPr>
            <p:cNvPr id="10" name="Google Shape;584;p76">
              <a:extLst>
                <a:ext uri="{FF2B5EF4-FFF2-40B4-BE49-F238E27FC236}">
                  <a16:creationId xmlns:a16="http://schemas.microsoft.com/office/drawing/2014/main" id="{49BBCF7D-A881-4A36-928D-CDBD6E2D0D87}"/>
                </a:ext>
              </a:extLst>
            </p:cNvPr>
            <p:cNvSpPr/>
            <p:nvPr/>
          </p:nvSpPr>
          <p:spPr>
            <a:xfrm>
              <a:off x="201600" y="987426"/>
              <a:ext cx="2844000" cy="180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Demographics</a:t>
              </a:r>
            </a:p>
            <a:p>
              <a:endParaRPr lang="nl" sz="10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1" name="Google Shape;587;p76">
              <a:extLst>
                <a:ext uri="{FF2B5EF4-FFF2-40B4-BE49-F238E27FC236}">
                  <a16:creationId xmlns:a16="http://schemas.microsoft.com/office/drawing/2014/main" id="{809B6851-292B-4A99-B41A-DADA833632C3}"/>
                </a:ext>
              </a:extLst>
            </p:cNvPr>
            <p:cNvSpPr/>
            <p:nvPr/>
          </p:nvSpPr>
          <p:spPr>
            <a:xfrm>
              <a:off x="3131949" y="987425"/>
              <a:ext cx="2844000" cy="180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en-US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Personality</a:t>
              </a:r>
            </a:p>
            <a:p>
              <a:endParaRPr lang="en-US" sz="10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2" name="Google Shape;586;p76">
              <a:extLst>
                <a:ext uri="{FF2B5EF4-FFF2-40B4-BE49-F238E27FC236}">
                  <a16:creationId xmlns:a16="http://schemas.microsoft.com/office/drawing/2014/main" id="{FE5D0A1F-5ACB-4FC6-86BC-E14B274CFACE}"/>
                </a:ext>
              </a:extLst>
            </p:cNvPr>
            <p:cNvSpPr/>
            <p:nvPr/>
          </p:nvSpPr>
          <p:spPr>
            <a:xfrm>
              <a:off x="6057900" y="987425"/>
              <a:ext cx="2844000" cy="180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Motivations</a:t>
              </a:r>
            </a:p>
            <a:p>
              <a:endParaRPr lang="nl" sz="10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3" name="Google Shape;604;p77">
              <a:extLst>
                <a:ext uri="{FF2B5EF4-FFF2-40B4-BE49-F238E27FC236}">
                  <a16:creationId xmlns:a16="http://schemas.microsoft.com/office/drawing/2014/main" id="{C2A867A4-090E-4FE1-9142-61E6E776490A}"/>
                </a:ext>
              </a:extLst>
            </p:cNvPr>
            <p:cNvSpPr/>
            <p:nvPr/>
          </p:nvSpPr>
          <p:spPr>
            <a:xfrm>
              <a:off x="8999244" y="987424"/>
              <a:ext cx="2844000" cy="180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Preferred Channel</a:t>
              </a:r>
            </a:p>
            <a:p>
              <a:endParaRPr sz="1000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pPr algn="ctr"/>
              <a:endParaRPr sz="1200" dirty="0">
                <a:solidFill>
                  <a:srgbClr val="273C10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14" name="Google Shape;587;p76">
              <a:extLst>
                <a:ext uri="{FF2B5EF4-FFF2-40B4-BE49-F238E27FC236}">
                  <a16:creationId xmlns:a16="http://schemas.microsoft.com/office/drawing/2014/main" id="{E3241FDC-B371-4BCB-9361-7F21A885A139}"/>
                </a:ext>
              </a:extLst>
            </p:cNvPr>
            <p:cNvSpPr/>
            <p:nvPr/>
          </p:nvSpPr>
          <p:spPr>
            <a:xfrm>
              <a:off x="218249" y="2872452"/>
              <a:ext cx="2843999" cy="180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Interest</a:t>
              </a:r>
            </a:p>
            <a:p>
              <a:endParaRPr lang="nl-NL" sz="10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5" name="Google Shape;591;p76">
              <a:extLst>
                <a:ext uri="{FF2B5EF4-FFF2-40B4-BE49-F238E27FC236}">
                  <a16:creationId xmlns:a16="http://schemas.microsoft.com/office/drawing/2014/main" id="{F3AFDB79-B52E-43AA-9B42-4DA4B2ACE006}"/>
                </a:ext>
              </a:extLst>
            </p:cNvPr>
            <p:cNvSpPr txBox="1"/>
            <p:nvPr/>
          </p:nvSpPr>
          <p:spPr>
            <a:xfrm>
              <a:off x="3131949" y="2872452"/>
              <a:ext cx="4469001" cy="180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nl-NL"/>
              </a:defPPr>
              <a:lvl1pPr>
                <a:defRPr>
                  <a:solidFill>
                    <a:srgbClr val="B4890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Goals</a:t>
              </a:r>
            </a:p>
            <a:p>
              <a:endParaRPr lang="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6" name="Google Shape;591;p76">
              <a:extLst>
                <a:ext uri="{FF2B5EF4-FFF2-40B4-BE49-F238E27FC236}">
                  <a16:creationId xmlns:a16="http://schemas.microsoft.com/office/drawing/2014/main" id="{F2F77FC7-3AAF-4E08-9390-F5C868248AA2}"/>
                </a:ext>
              </a:extLst>
            </p:cNvPr>
            <p:cNvSpPr txBox="1"/>
            <p:nvPr/>
          </p:nvSpPr>
          <p:spPr>
            <a:xfrm>
              <a:off x="7689701" y="2872452"/>
              <a:ext cx="4146946" cy="180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nl-NL"/>
              </a:defPPr>
              <a:lvl1pPr>
                <a:defRPr>
                  <a:solidFill>
                    <a:srgbClr val="FF6699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Pains</a:t>
              </a:r>
            </a:p>
            <a:p>
              <a:endParaRPr lang="nl" sz="1000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dirty="0">
                <a:sym typeface="Titillium Web"/>
              </a:endParaRPr>
            </a:p>
          </p:txBody>
        </p:sp>
        <p:sp>
          <p:nvSpPr>
            <p:cNvPr id="17" name="Google Shape;584;p76">
              <a:extLst>
                <a:ext uri="{FF2B5EF4-FFF2-40B4-BE49-F238E27FC236}">
                  <a16:creationId xmlns:a16="http://schemas.microsoft.com/office/drawing/2014/main" id="{D5456358-EDAB-4D65-93FC-7663A1225250}"/>
                </a:ext>
              </a:extLst>
            </p:cNvPr>
            <p:cNvSpPr/>
            <p:nvPr/>
          </p:nvSpPr>
          <p:spPr>
            <a:xfrm>
              <a:off x="218249" y="4757477"/>
              <a:ext cx="2844000" cy="180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Quote</a:t>
              </a:r>
            </a:p>
            <a:p>
              <a:endParaRPr lang="nl" sz="1000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  <a:p>
              <a:endParaRPr lang="nl" sz="1200" dirty="0">
                <a:solidFill>
                  <a:srgbClr val="0099CC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18" name="Google Shape;586;p76">
              <a:extLst>
                <a:ext uri="{FF2B5EF4-FFF2-40B4-BE49-F238E27FC236}">
                  <a16:creationId xmlns:a16="http://schemas.microsoft.com/office/drawing/2014/main" id="{4CFA1B54-011F-417E-90F1-F32A991341BA}"/>
                </a:ext>
              </a:extLst>
            </p:cNvPr>
            <p:cNvSpPr/>
            <p:nvPr/>
          </p:nvSpPr>
          <p:spPr>
            <a:xfrm>
              <a:off x="8999244" y="4757477"/>
              <a:ext cx="2844000" cy="180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Deal Breaker</a:t>
              </a:r>
            </a:p>
            <a:p>
              <a:endParaRPr lang="nl" sz="1000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  <a:p>
              <a:endParaRPr lang="nl" dirty="0">
                <a:solidFill>
                  <a:srgbClr val="CC3300"/>
                </a:solidFill>
                <a:latin typeface="Bahnschrift" panose="020B0502040204020203" pitchFamily="34" charset="0"/>
                <a:sym typeface="Titillium Web SemiBold"/>
              </a:endParaRPr>
            </a:p>
            <a:p>
              <a:endParaRPr dirty="0">
                <a:solidFill>
                  <a:srgbClr val="CC3300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9" name="Google Shape;587;p76">
              <a:extLst>
                <a:ext uri="{FF2B5EF4-FFF2-40B4-BE49-F238E27FC236}">
                  <a16:creationId xmlns:a16="http://schemas.microsoft.com/office/drawing/2014/main" id="{7C76AEDA-1584-4149-B1E4-29AECEE45A24}"/>
                </a:ext>
              </a:extLst>
            </p:cNvPr>
            <p:cNvSpPr/>
            <p:nvPr/>
          </p:nvSpPr>
          <p:spPr>
            <a:xfrm>
              <a:off x="3131949" y="4757477"/>
              <a:ext cx="2844000" cy="180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en-US" dirty="0">
                  <a:solidFill>
                    <a:srgbClr val="401C58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Key Reason to Buy</a:t>
              </a:r>
            </a:p>
            <a:p>
              <a:endParaRPr lang="en-US" sz="10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20" name="Google Shape;586;p76">
              <a:extLst>
                <a:ext uri="{FF2B5EF4-FFF2-40B4-BE49-F238E27FC236}">
                  <a16:creationId xmlns:a16="http://schemas.microsoft.com/office/drawing/2014/main" id="{CD12882E-DADB-4125-9179-DD082A6B331C}"/>
                </a:ext>
              </a:extLst>
            </p:cNvPr>
            <p:cNvSpPr/>
            <p:nvPr/>
          </p:nvSpPr>
          <p:spPr>
            <a:xfrm>
              <a:off x="6057900" y="4757477"/>
              <a:ext cx="2844000" cy="1800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Deal Maker</a:t>
              </a:r>
            </a:p>
            <a:p>
              <a:endParaRPr lang="nl" sz="1000" dirty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</p:grpSp>
      <p:sp>
        <p:nvSpPr>
          <p:cNvPr id="21" name="Tekstvak 20">
            <a:extLst>
              <a:ext uri="{FF2B5EF4-FFF2-40B4-BE49-F238E27FC236}">
                <a16:creationId xmlns:a16="http://schemas.microsoft.com/office/drawing/2014/main" id="{0AC64733-B45F-4833-850B-771A9B275B9F}"/>
              </a:ext>
            </a:extLst>
          </p:cNvPr>
          <p:cNvSpPr txBox="1"/>
          <p:nvPr/>
        </p:nvSpPr>
        <p:spPr>
          <a:xfrm>
            <a:off x="9609515" y="6545409"/>
            <a:ext cx="23914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https://www.redharbour.nl/Personas-UK/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9811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8662850A-4CA3-4ED0-8C05-B8B86F2CB63B}" vid="{BD41646E-96A8-4BF8-AE72-3131486390E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 White Background</Template>
  <TotalTime>33</TotalTime>
  <Words>43</Words>
  <Application>Microsoft Office PowerPoint</Application>
  <PresentationFormat>Breedbeeld</PresentationFormat>
  <Paragraphs>21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Bahnschrift</vt:lpstr>
      <vt:lpstr>Calibri</vt:lpstr>
      <vt:lpstr>Verdana</vt:lpstr>
      <vt:lpstr>Wingdings</vt:lpstr>
      <vt:lpstr>Kantoorthema</vt:lpstr>
      <vt:lpstr>PowerPoint-presentatie</vt:lpstr>
      <vt:lpstr>Persona &lt;description&gt;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Personas</dc:title>
  <dc:creator>Hans Rood</dc:creator>
  <cp:keywords>English Color</cp:keywords>
  <cp:lastModifiedBy>Hans Rood</cp:lastModifiedBy>
  <cp:revision>3</cp:revision>
  <dcterms:created xsi:type="dcterms:W3CDTF">2021-07-28T12:03:06Z</dcterms:created>
  <dcterms:modified xsi:type="dcterms:W3CDTF">2021-08-04T05:35:26Z</dcterms:modified>
</cp:coreProperties>
</file>