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69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LEAN Canvas </a:t>
            </a:r>
            <a:r>
              <a:rPr lang="nl-NL">
                <a:solidFill>
                  <a:schemeClr val="bg1"/>
                </a:solidFill>
              </a:rPr>
              <a:t>&lt;subject&gt;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2034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Problem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top 3 problems]</a:t>
            </a: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Solution</a:t>
            </a:r>
          </a:p>
          <a:p>
            <a:r>
              <a:rPr lang="en-US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[Outline a solutions for each problem]</a:t>
            </a:r>
          </a:p>
          <a:p>
            <a:endParaRPr lang="en-US"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Key Metrics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the key numbers that tell you how you are doing]</a:t>
            </a: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Unique Value Proposition</a:t>
            </a:r>
          </a:p>
          <a:p>
            <a:r>
              <a:rPr lang="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[Single, clear, compelling message that turns an unaware visitor in an interested prospect]</a:t>
            </a:r>
          </a:p>
          <a:p>
            <a:endParaRPr lang="nl" sz="800" dirty="0">
              <a:solidFill>
                <a:srgbClr val="273C1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gradFill>
            <a:gsLst>
              <a:gs pos="66000">
                <a:srgbClr val="DCCCE8"/>
              </a:gs>
              <a:gs pos="39000">
                <a:srgbClr val="B898D0"/>
              </a:gs>
              <a:gs pos="0">
                <a:srgbClr val="7030A0"/>
              </a:gs>
              <a:gs pos="56000">
                <a:schemeClr val="bg1"/>
              </a:gs>
              <a:gs pos="100000">
                <a:srgbClr val="7030A0"/>
              </a:gs>
            </a:gsLst>
            <a:lin ang="2700000" scaled="1"/>
          </a:gradFill>
          <a:ln w="381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-NL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Unfair Advantage</a:t>
            </a:r>
          </a:p>
          <a:p>
            <a:r>
              <a:rPr lang="en-US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[Something that can’t be copied or bought]</a:t>
            </a:r>
          </a:p>
          <a:p>
            <a:endParaRPr lang="en-US" sz="800" dirty="0">
              <a:solidFill>
                <a:srgbClr val="401C58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gradFill>
            <a:gsLst>
              <a:gs pos="0">
                <a:srgbClr val="CC3300"/>
              </a:gs>
              <a:gs pos="56000">
                <a:schemeClr val="bg1"/>
              </a:gs>
              <a:gs pos="100000">
                <a:srgbClr val="CC33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Cost Structure</a:t>
            </a:r>
          </a:p>
          <a:p>
            <a:pPr algn="l"/>
            <a:r>
              <a:rPr lang="nl" sz="8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fixed and variable costs for e.g. running the business, overhead, development, etc.]</a:t>
            </a:r>
          </a:p>
          <a:p>
            <a:pPr algn="l"/>
            <a:endParaRPr sz="800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gradFill>
            <a:gsLst>
              <a:gs pos="81000">
                <a:srgbClr val="969696"/>
              </a:gs>
              <a:gs pos="23000">
                <a:srgbClr val="969696"/>
              </a:gs>
              <a:gs pos="0">
                <a:srgbClr val="666699"/>
              </a:gs>
              <a:gs pos="56000">
                <a:schemeClr val="bg1"/>
              </a:gs>
              <a:gs pos="100000">
                <a:srgbClr val="666699"/>
              </a:gs>
            </a:gsLst>
            <a:lin ang="2700000" scaled="1"/>
          </a:grad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Revenue Streams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sources of revenu]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gradFill>
            <a:gsLst>
              <a:gs pos="72000">
                <a:srgbClr val="FFCCCC"/>
              </a:gs>
              <a:gs pos="45000">
                <a:srgbClr val="FFCCCC"/>
              </a:gs>
              <a:gs pos="0">
                <a:srgbClr val="FF9999"/>
              </a:gs>
              <a:gs pos="56000">
                <a:schemeClr val="bg1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Channels</a:t>
            </a:r>
          </a:p>
          <a:p>
            <a:r>
              <a:rPr lang="nl" sz="800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[How are yout going to reach your customers]</a:t>
            </a:r>
            <a:endParaRPr lang="nl" sz="12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rgbClr val="FF6699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gradFill flip="none" rotWithShape="1">
            <a:gsLst>
              <a:gs pos="70000">
                <a:srgbClr val="CCFFFF"/>
              </a:gs>
              <a:gs pos="39000">
                <a:srgbClr val="CCFFFF"/>
              </a:gs>
              <a:gs pos="0">
                <a:srgbClr val="33CCCC"/>
              </a:gs>
              <a:gs pos="56000">
                <a:schemeClr val="bg1"/>
              </a:gs>
              <a:gs pos="100000">
                <a:srgbClr val="33CCCC"/>
              </a:gs>
            </a:gsLst>
            <a:lin ang="2700000" scaled="1"/>
            <a:tileRect/>
          </a:gra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Customer Segments</a:t>
            </a:r>
          </a:p>
          <a:p>
            <a:r>
              <a:rPr lang="nl" sz="8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target customers]</a:t>
            </a:r>
          </a:p>
          <a:p>
            <a:endParaRPr lang="nl" sz="800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9" name="Tijdelijke aanduiding voor datum 21">
            <a:extLst>
              <a:ext uri="{FF2B5EF4-FFF2-40B4-BE49-F238E27FC236}">
                <a16:creationId xmlns:a16="http://schemas.microsoft.com/office/drawing/2014/main" id="{795C6B20-24F8-46BE-B5F2-F86D2A4CEAB6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20" name="Tijdelijke aanduiding voor dianummer 22">
            <a:extLst>
              <a:ext uri="{FF2B5EF4-FFF2-40B4-BE49-F238E27FC236}">
                <a16:creationId xmlns:a16="http://schemas.microsoft.com/office/drawing/2014/main" id="{482E4679-622D-41B1-A4A2-F8A674730382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1" name="Tijdelijke aanduiding voor voettekst 23">
            <a:extLst>
              <a:ext uri="{FF2B5EF4-FFF2-40B4-BE49-F238E27FC236}">
                <a16:creationId xmlns:a16="http://schemas.microsoft.com/office/drawing/2014/main" id="{F6055C51-D8D8-411D-A5FF-73F03D9E1CD8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191191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108</TotalTime>
  <Words>130</Words>
  <Application>Microsoft Office PowerPoint</Application>
  <PresentationFormat>Breedbeeld</PresentationFormat>
  <Paragraphs>26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LEAN Canvas</dc:title>
  <dc:creator>Hans Rood</dc:creator>
  <cp:keywords>English color</cp:keywords>
  <cp:lastModifiedBy>Hans Rood</cp:lastModifiedBy>
  <cp:revision>1</cp:revision>
  <dcterms:created xsi:type="dcterms:W3CDTF">2021-08-03T07:11:42Z</dcterms:created>
  <dcterms:modified xsi:type="dcterms:W3CDTF">2021-08-03T08:59:51Z</dcterms:modified>
</cp:coreProperties>
</file>