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22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4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s - Right 2" userDrawn="1">
  <p:cSld name="Four bullets - Righ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474767" y="17484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5474767" y="35600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3"/>
          </p:nvPr>
        </p:nvSpPr>
        <p:spPr>
          <a:xfrm>
            <a:off x="8483600" y="17484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4"/>
          </p:nvPr>
        </p:nvSpPr>
        <p:spPr>
          <a:xfrm>
            <a:off x="8483600" y="35600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602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F9AD4C"/>
          </p15:clr>
        </p15:guide>
        <p15:guide id="2" pos="5298">
          <p15:clr>
            <a:srgbClr val="F9AD4C"/>
          </p15:clr>
        </p15:guide>
        <p15:guide id="3" orient="horz" pos="3175">
          <p15:clr>
            <a:srgbClr val="F9AD4C"/>
          </p15:clr>
        </p15:guide>
        <p15:guide id="4" pos="5693">
          <p15:clr>
            <a:srgbClr val="F9AD4C"/>
          </p15:clr>
        </p15:guide>
        <p15:guide id="5" orient="horz" pos="227">
          <p15:clr>
            <a:srgbClr val="F9AD4C"/>
          </p15:clr>
        </p15:guide>
        <p15:guide id="6" pos="1587">
          <p15:clr>
            <a:srgbClr val="F9AD4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LEAN Canvas &lt;subject&gt;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70">
            <a:extLst>
              <a:ext uri="{FF2B5EF4-FFF2-40B4-BE49-F238E27FC236}">
                <a16:creationId xmlns:a16="http://schemas.microsoft.com/office/drawing/2014/main" id="{04CA585A-DC3D-436F-8CB9-A511AD8E7199}"/>
              </a:ext>
            </a:extLst>
          </p:cNvPr>
          <p:cNvSpPr txBox="1">
            <a:spLocks/>
          </p:cNvSpPr>
          <p:nvPr/>
        </p:nvSpPr>
        <p:spPr>
          <a:xfrm>
            <a:off x="12034" y="69385"/>
            <a:ext cx="873429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 Canvas &lt;subject&gt;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7" name="Google Shape;584;p76">
            <a:extLst>
              <a:ext uri="{FF2B5EF4-FFF2-40B4-BE49-F238E27FC236}">
                <a16:creationId xmlns:a16="http://schemas.microsoft.com/office/drawing/2014/main" id="{45C426FE-7026-4B50-9585-DB0AFED29AF2}"/>
              </a:ext>
            </a:extLst>
          </p:cNvPr>
          <p:cNvSpPr/>
          <p:nvPr/>
        </p:nvSpPr>
        <p:spPr>
          <a:xfrm>
            <a:off x="201600" y="958851"/>
            <a:ext cx="2268000" cy="3485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Problem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[List your top 3 problems]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8" name="Google Shape;587;p76">
            <a:extLst>
              <a:ext uri="{FF2B5EF4-FFF2-40B4-BE49-F238E27FC236}">
                <a16:creationId xmlns:a16="http://schemas.microsoft.com/office/drawing/2014/main" id="{B9153636-030F-4DEC-9B53-CE83A3B93670}"/>
              </a:ext>
            </a:extLst>
          </p:cNvPr>
          <p:cNvSpPr/>
          <p:nvPr/>
        </p:nvSpPr>
        <p:spPr>
          <a:xfrm>
            <a:off x="2551597" y="963972"/>
            <a:ext cx="2268000" cy="17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Solution</a:t>
            </a:r>
          </a:p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[Outline a solutions for each problem]</a:t>
            </a:r>
          </a:p>
          <a:p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9" name="Google Shape;586;p76">
            <a:extLst>
              <a:ext uri="{FF2B5EF4-FFF2-40B4-BE49-F238E27FC236}">
                <a16:creationId xmlns:a16="http://schemas.microsoft.com/office/drawing/2014/main" id="{C3ABFE55-DD15-4AD7-B817-EC167F54D74D}"/>
              </a:ext>
            </a:extLst>
          </p:cNvPr>
          <p:cNvSpPr/>
          <p:nvPr/>
        </p:nvSpPr>
        <p:spPr>
          <a:xfrm>
            <a:off x="2551597" y="2734180"/>
            <a:ext cx="2268000" cy="17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Key Metrics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[List the key numbers that tell you how you are doing]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0" name="Google Shape;584;p76">
            <a:extLst>
              <a:ext uri="{FF2B5EF4-FFF2-40B4-BE49-F238E27FC236}">
                <a16:creationId xmlns:a16="http://schemas.microsoft.com/office/drawing/2014/main" id="{CD7A465A-1E06-4DE8-ABC5-41E8239B82D8}"/>
              </a:ext>
            </a:extLst>
          </p:cNvPr>
          <p:cNvSpPr/>
          <p:nvPr/>
        </p:nvSpPr>
        <p:spPr>
          <a:xfrm>
            <a:off x="4892069" y="960803"/>
            <a:ext cx="2268000" cy="3485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Unique Value Proposition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[Single, clear, compelling message that turns an unaware visitor in an interested prospect]</a:t>
            </a: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1" name="Google Shape;587;p76">
            <a:extLst>
              <a:ext uri="{FF2B5EF4-FFF2-40B4-BE49-F238E27FC236}">
                <a16:creationId xmlns:a16="http://schemas.microsoft.com/office/drawing/2014/main" id="{FC6565D1-B249-4E5C-8794-BA3DBD5C769A}"/>
              </a:ext>
            </a:extLst>
          </p:cNvPr>
          <p:cNvSpPr/>
          <p:nvPr/>
        </p:nvSpPr>
        <p:spPr>
          <a:xfrm>
            <a:off x="7232541" y="958851"/>
            <a:ext cx="2268000" cy="17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Unfair Advantage</a:t>
            </a:r>
          </a:p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[Something that can’t be copied or bought]</a:t>
            </a:r>
          </a:p>
          <a:p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2" name="Google Shape;591;p76">
            <a:extLst>
              <a:ext uri="{FF2B5EF4-FFF2-40B4-BE49-F238E27FC236}">
                <a16:creationId xmlns:a16="http://schemas.microsoft.com/office/drawing/2014/main" id="{E28A8F0D-419E-4A6E-B46D-990B3D8DA15A}"/>
              </a:ext>
            </a:extLst>
          </p:cNvPr>
          <p:cNvSpPr txBox="1"/>
          <p:nvPr/>
        </p:nvSpPr>
        <p:spPr>
          <a:xfrm>
            <a:off x="9573013" y="958851"/>
            <a:ext cx="2204778" cy="3485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>
            <a:defPPr>
              <a:defRPr lang="nl-NL"/>
            </a:defPPr>
            <a:lvl1pPr algn="ctr">
              <a:defRPr>
                <a:solidFill>
                  <a:srgbClr val="C0000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Cost Structure</a:t>
            </a:r>
          </a:p>
          <a:p>
            <a:pPr algn="l"/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[List your fixed and variable costs for e.g. running the business, overhead, development, etc.]</a:t>
            </a:r>
          </a:p>
          <a:p>
            <a:pPr algn="l"/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3" name="Google Shape;591;p76">
            <a:extLst>
              <a:ext uri="{FF2B5EF4-FFF2-40B4-BE49-F238E27FC236}">
                <a16:creationId xmlns:a16="http://schemas.microsoft.com/office/drawing/2014/main" id="{0D7E452C-79BE-487B-A556-CB6888A49BCE}"/>
              </a:ext>
            </a:extLst>
          </p:cNvPr>
          <p:cNvSpPr txBox="1"/>
          <p:nvPr/>
        </p:nvSpPr>
        <p:spPr>
          <a:xfrm>
            <a:off x="6185894" y="4520886"/>
            <a:ext cx="5591897" cy="19861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nl-NL"/>
            </a:defPPr>
            <a:lvl1pPr>
              <a:defRPr>
                <a:solidFill>
                  <a:srgbClr val="B489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Revenue Streams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[List your sources of revenu]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4" name="Google Shape;586;p76">
            <a:extLst>
              <a:ext uri="{FF2B5EF4-FFF2-40B4-BE49-F238E27FC236}">
                <a16:creationId xmlns:a16="http://schemas.microsoft.com/office/drawing/2014/main" id="{774A14FC-7FA2-42CD-B0A3-BAF47C87CCD6}"/>
              </a:ext>
            </a:extLst>
          </p:cNvPr>
          <p:cNvSpPr/>
          <p:nvPr/>
        </p:nvSpPr>
        <p:spPr>
          <a:xfrm>
            <a:off x="7232541" y="2743605"/>
            <a:ext cx="2268000" cy="17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Channels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[How are yout going to reach your customers]</a:t>
            </a:r>
            <a:endParaRPr lang="nl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5" name="Google Shape;584;p76">
            <a:extLst>
              <a:ext uri="{FF2B5EF4-FFF2-40B4-BE49-F238E27FC236}">
                <a16:creationId xmlns:a16="http://schemas.microsoft.com/office/drawing/2014/main" id="{E05A2774-3C77-4A34-B4A1-E5E77846CFA3}"/>
              </a:ext>
            </a:extLst>
          </p:cNvPr>
          <p:cNvSpPr/>
          <p:nvPr/>
        </p:nvSpPr>
        <p:spPr>
          <a:xfrm>
            <a:off x="201600" y="4524375"/>
            <a:ext cx="5894400" cy="19661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Customer Segments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[List your target customers]</a:t>
            </a: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9" name="Tijdelijke aanduiding voor datum 21">
            <a:extLst>
              <a:ext uri="{FF2B5EF4-FFF2-40B4-BE49-F238E27FC236}">
                <a16:creationId xmlns:a16="http://schemas.microsoft.com/office/drawing/2014/main" id="{795C6B20-24F8-46BE-B5F2-F86D2A4CEAB6}"/>
              </a:ext>
            </a:extLst>
          </p:cNvPr>
          <p:cNvSpPr txBox="1">
            <a:spLocks/>
          </p:cNvSpPr>
          <p:nvPr/>
        </p:nvSpPr>
        <p:spPr>
          <a:xfrm>
            <a:off x="159770" y="6585025"/>
            <a:ext cx="27432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20" name="Tijdelijke aanduiding voor dianummer 22">
            <a:extLst>
              <a:ext uri="{FF2B5EF4-FFF2-40B4-BE49-F238E27FC236}">
                <a16:creationId xmlns:a16="http://schemas.microsoft.com/office/drawing/2014/main" id="{482E4679-622D-41B1-A4A2-F8A674730382}"/>
              </a:ext>
            </a:extLst>
          </p:cNvPr>
          <p:cNvSpPr txBox="1">
            <a:spLocks/>
          </p:cNvSpPr>
          <p:nvPr/>
        </p:nvSpPr>
        <p:spPr>
          <a:xfrm>
            <a:off x="9303770" y="6585025"/>
            <a:ext cx="27432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21" name="Tijdelijke aanduiding voor voettekst 23">
            <a:extLst>
              <a:ext uri="{FF2B5EF4-FFF2-40B4-BE49-F238E27FC236}">
                <a16:creationId xmlns:a16="http://schemas.microsoft.com/office/drawing/2014/main" id="{F6055C51-D8D8-411D-A5FF-73F03D9E1CD8}"/>
              </a:ext>
            </a:extLst>
          </p:cNvPr>
          <p:cNvSpPr txBox="1">
            <a:spLocks/>
          </p:cNvSpPr>
          <p:nvPr/>
        </p:nvSpPr>
        <p:spPr>
          <a:xfrm>
            <a:off x="4045970" y="6585025"/>
            <a:ext cx="41148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  <p:extLst>
      <p:ext uri="{BB962C8B-B14F-4D97-AF65-F5344CB8AC3E}">
        <p14:creationId xmlns:p14="http://schemas.microsoft.com/office/powerpoint/2010/main" val="21911911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2</TotalTime>
  <Words>133</Words>
  <Application>Microsoft Office PowerPoint</Application>
  <PresentationFormat>Breedbeeld</PresentationFormat>
  <Paragraphs>26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Arial</vt:lpstr>
      <vt:lpstr>Calibri</vt:lpstr>
      <vt:lpstr>Open Sans</vt:lpstr>
      <vt:lpstr>Titillium Web Light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LEAN Canvas</dc:title>
  <dc:creator>Hans Rood</dc:creator>
  <cp:keywords>English black white</cp:keywords>
  <cp:lastModifiedBy>Hans Rood</cp:lastModifiedBy>
  <cp:revision>2</cp:revision>
  <dcterms:created xsi:type="dcterms:W3CDTF">2021-08-03T07:31:58Z</dcterms:created>
  <dcterms:modified xsi:type="dcterms:W3CDTF">2021-08-04T05:54:12Z</dcterms:modified>
</cp:coreProperties>
</file>