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6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5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d1ca813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d1ca813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066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Job-to-be-Done-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Job to be done &lt;subject&gt;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4"/>
          <p:cNvSpPr txBox="1">
            <a:spLocks noGrp="1"/>
          </p:cNvSpPr>
          <p:nvPr>
            <p:ph type="title"/>
          </p:nvPr>
        </p:nvSpPr>
        <p:spPr>
          <a:xfrm>
            <a:off x="83903" y="46106"/>
            <a:ext cx="6415219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to be done &lt;subject</a:t>
            </a:r>
            <a:endParaRPr dirty="0">
              <a:solidFill>
                <a:srgbClr val="4472C4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D3FEC05-EBE0-4DFB-840D-B5181D52A19F}"/>
              </a:ext>
            </a:extLst>
          </p:cNvPr>
          <p:cNvGrpSpPr/>
          <p:nvPr/>
        </p:nvGrpSpPr>
        <p:grpSpPr>
          <a:xfrm>
            <a:off x="187333" y="695265"/>
            <a:ext cx="11643634" cy="5549902"/>
            <a:chOff x="187333" y="695265"/>
            <a:chExt cx="11643634" cy="5549902"/>
          </a:xfrm>
        </p:grpSpPr>
        <p:sp>
          <p:nvSpPr>
            <p:cNvPr id="531" name="Google Shape;531;p74"/>
            <p:cNvSpPr/>
            <p:nvPr/>
          </p:nvSpPr>
          <p:spPr>
            <a:xfrm>
              <a:off x="6084567" y="3905167"/>
              <a:ext cx="5746400" cy="2340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Anxiety</a:t>
              </a:r>
              <a:endParaRPr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533" name="Google Shape;533;p74"/>
            <p:cNvSpPr/>
            <p:nvPr/>
          </p:nvSpPr>
          <p:spPr>
            <a:xfrm>
              <a:off x="6084567" y="1448396"/>
              <a:ext cx="5746400" cy="234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Pull</a:t>
              </a:r>
              <a:r>
                <a:rPr lang="nl" sz="10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br>
                <a:rPr lang="nl" sz="10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4" name="Google Shape;534;p74"/>
            <p:cNvSpPr/>
            <p:nvPr/>
          </p:nvSpPr>
          <p:spPr>
            <a:xfrm>
              <a:off x="187333" y="1458864"/>
              <a:ext cx="5746400" cy="234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Push</a:t>
              </a:r>
            </a:p>
            <a:p>
              <a:r>
                <a:rPr lang="nl" sz="10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 </a:t>
              </a:r>
              <a:br>
                <a:rPr lang="nl" sz="10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5" name="Google Shape;535;p74"/>
            <p:cNvSpPr/>
            <p:nvPr/>
          </p:nvSpPr>
          <p:spPr>
            <a:xfrm>
              <a:off x="187333" y="3905167"/>
              <a:ext cx="5746400" cy="234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Habits</a:t>
              </a:r>
              <a:br>
                <a:rPr lang="nl" sz="10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</a:br>
              <a:endParaRPr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6" name="Google Shape;536;p74"/>
            <p:cNvSpPr/>
            <p:nvPr/>
          </p:nvSpPr>
          <p:spPr>
            <a:xfrm>
              <a:off x="187333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/>
            <a:p>
              <a:r>
                <a:rPr lang="nl" sz="10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Current situation - business as usual</a:t>
              </a:r>
              <a:endParaRPr sz="1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7" name="Google Shape;537;p74"/>
            <p:cNvSpPr/>
            <p:nvPr/>
          </p:nvSpPr>
          <p:spPr>
            <a:xfrm flipH="1">
              <a:off x="6084567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nl" sz="10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Future situation - new behavior</a:t>
              </a:r>
              <a:endParaRPr sz="1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7E1FC4E0-D9BD-48EB-9930-A08FBD71CE2D}"/>
              </a:ext>
            </a:extLst>
          </p:cNvPr>
          <p:cNvSpPr txBox="1">
            <a:spLocks/>
          </p:cNvSpPr>
          <p:nvPr/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D28F623-D766-4C06-A7D5-37E08FC49C23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40D2B0F2-BFBE-43D9-B71B-DD7C22BA0089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/>
              <a:t>Hans Rood</a:t>
            </a:r>
            <a:endParaRPr lang="nl-NL" sz="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21E482B-2669-4097-A6B3-F5CE8828E540}"/>
              </a:ext>
            </a:extLst>
          </p:cNvPr>
          <p:cNvSpPr txBox="1"/>
          <p:nvPr/>
        </p:nvSpPr>
        <p:spPr>
          <a:xfrm>
            <a:off x="9266902" y="6290012"/>
            <a:ext cx="2698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https://www.redharbour.nl/Job-to-be-Done-UK/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182</TotalTime>
  <Words>50</Words>
  <Application>Microsoft Office PowerPoint</Application>
  <PresentationFormat>Breedbeeld</PresentationFormat>
  <Paragraphs>16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Job to be done &lt;subject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Job to be Done</dc:title>
  <dc:creator>Hans Rood</dc:creator>
  <cp:keywords>English color</cp:keywords>
  <cp:lastModifiedBy>Hans Rood</cp:lastModifiedBy>
  <cp:revision>2</cp:revision>
  <dcterms:created xsi:type="dcterms:W3CDTF">2021-07-31T04:16:19Z</dcterms:created>
  <dcterms:modified xsi:type="dcterms:W3CDTF">2021-08-04T04:50:07Z</dcterms:modified>
</cp:coreProperties>
</file>