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5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fcd14025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fcd14025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2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Job Context Canvas &lt;</a:t>
            </a:r>
            <a:r>
              <a:rPr lang="en-US" dirty="0">
                <a:solidFill>
                  <a:schemeClr val="bg1"/>
                </a:solidFill>
              </a:rPr>
              <a:t>description</a:t>
            </a:r>
            <a:r>
              <a:rPr lang="nl-NL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>
            <a:spLocks noGrp="1"/>
          </p:cNvSpPr>
          <p:nvPr>
            <p:ph type="title"/>
          </p:nvPr>
        </p:nvSpPr>
        <p:spPr>
          <a:xfrm>
            <a:off x="175433" y="2467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Context Canvas</a:t>
            </a:r>
            <a:endParaRPr dirty="0">
              <a:solidFill>
                <a:srgbClr val="4472C4"/>
              </a:solidFill>
            </a:endParaRPr>
          </a:p>
        </p:txBody>
      </p:sp>
      <p:sp>
        <p:nvSpPr>
          <p:cNvPr id="519" name="Google Shape;519;p73"/>
          <p:cNvSpPr/>
          <p:nvPr/>
        </p:nvSpPr>
        <p:spPr>
          <a:xfrm>
            <a:off x="4385186" y="2512128"/>
            <a:ext cx="3952567" cy="393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Which benefits result from achieving the Jobs to be Done?]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pPr algn="ctr"/>
            <a:endParaRPr dirty="0">
              <a:solidFill>
                <a:schemeClr val="tx1"/>
              </a:solidFill>
              <a:sym typeface="Titillium Web"/>
            </a:endParaRPr>
          </a:p>
        </p:txBody>
      </p:sp>
      <p:sp>
        <p:nvSpPr>
          <p:cNvPr id="520" name="Google Shape;520;p73"/>
          <p:cNvSpPr/>
          <p:nvPr/>
        </p:nvSpPr>
        <p:spPr>
          <a:xfrm>
            <a:off x="269598" y="2528828"/>
            <a:ext cx="3973521" cy="3905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Describe the pains that occur while trying to achieve the Jobs to be Done]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2" name="Google Shape;522;p73"/>
          <p:cNvSpPr/>
          <p:nvPr/>
        </p:nvSpPr>
        <p:spPr>
          <a:xfrm>
            <a:off x="269599" y="827096"/>
            <a:ext cx="8068155" cy="156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Jobs to be done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What progress does he/she want to make?]</a:t>
            </a:r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4" name="Google Shape;524;p73"/>
          <p:cNvSpPr txBox="1"/>
          <p:nvPr/>
        </p:nvSpPr>
        <p:spPr>
          <a:xfrm>
            <a:off x="8479819" y="815080"/>
            <a:ext cx="3437600" cy="5624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rgbClr val="273C1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C06A6732-6ACA-4439-82C7-14C49E32AFBD}"/>
              </a:ext>
            </a:extLst>
          </p:cNvPr>
          <p:cNvSpPr txBox="1">
            <a:spLocks/>
          </p:cNvSpPr>
          <p:nvPr/>
        </p:nvSpPr>
        <p:spPr>
          <a:xfrm>
            <a:off x="159770" y="6609315"/>
            <a:ext cx="2743200" cy="19468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4C81A8BB-2192-4CBE-8592-EDEDF3D7343A}"/>
              </a:ext>
            </a:extLst>
          </p:cNvPr>
          <p:cNvSpPr txBox="1">
            <a:spLocks/>
          </p:cNvSpPr>
          <p:nvPr/>
        </p:nvSpPr>
        <p:spPr>
          <a:xfrm>
            <a:off x="9303770" y="6609314"/>
            <a:ext cx="27432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4B7EC26F-C734-424F-9515-5CC82A96F404}"/>
              </a:ext>
            </a:extLst>
          </p:cNvPr>
          <p:cNvSpPr txBox="1">
            <a:spLocks/>
          </p:cNvSpPr>
          <p:nvPr/>
        </p:nvSpPr>
        <p:spPr>
          <a:xfrm>
            <a:off x="4045970" y="6609314"/>
            <a:ext cx="41148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2</TotalTime>
  <Words>82</Words>
  <Application>Microsoft Office PowerPoint</Application>
  <PresentationFormat>Breedbeeld</PresentationFormat>
  <Paragraphs>21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Job Context Canvas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Job Context Canvas</dc:title>
  <dc:creator>Hans Rood</dc:creator>
  <cp:keywords>English black white</cp:keywords>
  <cp:lastModifiedBy>Hans Rood</cp:lastModifiedBy>
  <cp:revision>2</cp:revision>
  <dcterms:created xsi:type="dcterms:W3CDTF">2021-08-03T07:00:48Z</dcterms:created>
  <dcterms:modified xsi:type="dcterms:W3CDTF">2021-08-04T05:44:12Z</dcterms:modified>
</cp:coreProperties>
</file>