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5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4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232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Investor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Investor Pitch Canvas (IPC) &lt;company&gt;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159770" y="106641"/>
            <a:ext cx="1061979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Investor Pitch Canvas (IPC) &lt;company&gt;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8C6D62E-1AFF-4CC3-9478-4E8E4ACA7FE4}"/>
              </a:ext>
            </a:extLst>
          </p:cNvPr>
          <p:cNvGrpSpPr/>
          <p:nvPr/>
        </p:nvGrpSpPr>
        <p:grpSpPr>
          <a:xfrm>
            <a:off x="299918" y="953301"/>
            <a:ext cx="11576193" cy="5507707"/>
            <a:chOff x="299918" y="953301"/>
            <a:chExt cx="11576193" cy="5507707"/>
          </a:xfrm>
        </p:grpSpPr>
        <p:sp>
          <p:nvSpPr>
            <p:cNvPr id="7" name="Google Shape;584;p76">
              <a:extLst>
                <a:ext uri="{FF2B5EF4-FFF2-40B4-BE49-F238E27FC236}">
                  <a16:creationId xmlns:a16="http://schemas.microsoft.com/office/drawing/2014/main" id="{45C426FE-7026-4B50-9585-DB0AFED29AF2}"/>
                </a:ext>
              </a:extLst>
            </p:cNvPr>
            <p:cNvSpPr/>
            <p:nvPr/>
          </p:nvSpPr>
          <p:spPr>
            <a:xfrm>
              <a:off x="299920" y="953301"/>
              <a:ext cx="2268000" cy="3485328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Team Qualification</a:t>
              </a:r>
            </a:p>
            <a:p>
              <a:endParaRPr lang="nl" dirty="0">
                <a:solidFill>
                  <a:srgbClr val="B48900"/>
                </a:solidFill>
                <a:sym typeface="Titillium Web SemiBold"/>
              </a:endParaRPr>
            </a:p>
          </p:txBody>
        </p:sp>
        <p:sp>
          <p:nvSpPr>
            <p:cNvPr id="8" name="Google Shape;587;p76">
              <a:extLst>
                <a:ext uri="{FF2B5EF4-FFF2-40B4-BE49-F238E27FC236}">
                  <a16:creationId xmlns:a16="http://schemas.microsoft.com/office/drawing/2014/main" id="{B9153636-030F-4DEC-9B53-CE83A3B93670}"/>
                </a:ext>
              </a:extLst>
            </p:cNvPr>
            <p:cNvSpPr/>
            <p:nvPr/>
          </p:nvSpPr>
          <p:spPr>
            <a:xfrm>
              <a:off x="4954016" y="953301"/>
              <a:ext cx="2268000" cy="171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Track Record</a:t>
              </a:r>
            </a:p>
            <a:p>
              <a:endParaRPr lang="en-US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nl-NL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CD7A465A-1E06-4DE8-ABC5-41E8239B82D8}"/>
                </a:ext>
              </a:extLst>
            </p:cNvPr>
            <p:cNvSpPr/>
            <p:nvPr/>
          </p:nvSpPr>
          <p:spPr>
            <a:xfrm>
              <a:off x="2626968" y="953301"/>
              <a:ext cx="2268000" cy="171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Value Proposition</a:t>
              </a: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FC6565D1-B249-4E5C-8794-BA3DBD5C769A}"/>
                </a:ext>
              </a:extLst>
            </p:cNvPr>
            <p:cNvSpPr/>
            <p:nvPr/>
          </p:nvSpPr>
          <p:spPr>
            <a:xfrm>
              <a:off x="9608111" y="964467"/>
              <a:ext cx="2268000" cy="171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sz="14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Market</a:t>
              </a:r>
            </a:p>
            <a:p>
              <a:endParaRPr lang="en-US" sz="1200" dirty="0">
                <a:solidFill>
                  <a:srgbClr val="401C58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91;p76">
              <a:extLst>
                <a:ext uri="{FF2B5EF4-FFF2-40B4-BE49-F238E27FC236}">
                  <a16:creationId xmlns:a16="http://schemas.microsoft.com/office/drawing/2014/main" id="{E28A8F0D-419E-4A6E-B46D-990B3D8DA15A}"/>
                </a:ext>
              </a:extLst>
            </p:cNvPr>
            <p:cNvSpPr txBox="1"/>
            <p:nvPr/>
          </p:nvSpPr>
          <p:spPr>
            <a:xfrm>
              <a:off x="7281064" y="956869"/>
              <a:ext cx="2268000" cy="1710000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sz="1400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Segments</a:t>
              </a:r>
            </a:p>
            <a:p>
              <a:pPr algn="l"/>
              <a:endParaRPr sz="1200" dirty="0">
                <a:solidFill>
                  <a:srgbClr val="CC3300"/>
                </a:solidFill>
                <a:sym typeface="Titillium Web"/>
              </a:endParaRPr>
            </a:p>
          </p:txBody>
        </p:sp>
        <p:sp>
          <p:nvSpPr>
            <p:cNvPr id="13" name="Google Shape;591;p76">
              <a:extLst>
                <a:ext uri="{FF2B5EF4-FFF2-40B4-BE49-F238E27FC236}">
                  <a16:creationId xmlns:a16="http://schemas.microsoft.com/office/drawing/2014/main" id="{0D7E452C-79BE-487B-A556-CB6888A49BCE}"/>
                </a:ext>
              </a:extLst>
            </p:cNvPr>
            <p:cNvSpPr txBox="1"/>
            <p:nvPr/>
          </p:nvSpPr>
          <p:spPr>
            <a:xfrm>
              <a:off x="3210649" y="4494879"/>
              <a:ext cx="2844000" cy="1965600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Product Income</a:t>
              </a:r>
            </a:p>
            <a:p>
              <a:endParaRPr lang="nl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4" name="Google Shape;586;p76">
              <a:extLst>
                <a:ext uri="{FF2B5EF4-FFF2-40B4-BE49-F238E27FC236}">
                  <a16:creationId xmlns:a16="http://schemas.microsoft.com/office/drawing/2014/main" id="{774A14FC-7FA2-42CD-B0A3-BAF47C87CCD6}"/>
                </a:ext>
              </a:extLst>
            </p:cNvPr>
            <p:cNvSpPr/>
            <p:nvPr/>
          </p:nvSpPr>
          <p:spPr>
            <a:xfrm>
              <a:off x="2626968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FF6699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Unique Sellings Points</a:t>
              </a:r>
            </a:p>
            <a:p>
              <a:endParaRPr lang="nl" sz="1200" dirty="0">
                <a:solidFill>
                  <a:srgbClr val="FF6699"/>
                </a:solidFill>
                <a:sym typeface="Titillium Web SemiBold"/>
              </a:endParaRPr>
            </a:p>
            <a:p>
              <a:endParaRPr sz="1200" dirty="0">
                <a:solidFill>
                  <a:srgbClr val="B48900"/>
                </a:solidFill>
                <a:sym typeface="Titillium Web"/>
              </a:endParaRPr>
            </a:p>
          </p:txBody>
        </p:sp>
        <p:sp>
          <p:nvSpPr>
            <p:cNvPr id="15" name="Google Shape;584;p76">
              <a:extLst>
                <a:ext uri="{FF2B5EF4-FFF2-40B4-BE49-F238E27FC236}">
                  <a16:creationId xmlns:a16="http://schemas.microsoft.com/office/drawing/2014/main" id="{E05A2774-3C77-4A34-B4A1-E5E77846CFA3}"/>
                </a:ext>
              </a:extLst>
            </p:cNvPr>
            <p:cNvSpPr/>
            <p:nvPr/>
          </p:nvSpPr>
          <p:spPr>
            <a:xfrm>
              <a:off x="299918" y="4494879"/>
              <a:ext cx="2844000" cy="1966129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Product Costs</a:t>
              </a:r>
            </a:p>
            <a:p>
              <a:endParaRPr lang="nl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B35C45C5-9FA0-448C-A4F6-B748FB328DD5}"/>
                </a:ext>
              </a:extLst>
            </p:cNvPr>
            <p:cNvSpPr txBox="1"/>
            <p:nvPr/>
          </p:nvSpPr>
          <p:spPr>
            <a:xfrm>
              <a:off x="6121380" y="4494879"/>
              <a:ext cx="2844000" cy="19656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>
                <a:defRPr>
                  <a:solidFill>
                    <a:schemeClr val="accent2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Profit</a:t>
              </a:r>
            </a:p>
          </p:txBody>
        </p:sp>
        <p:sp>
          <p:nvSpPr>
            <p:cNvPr id="17" name="Google Shape;587;p76">
              <a:extLst>
                <a:ext uri="{FF2B5EF4-FFF2-40B4-BE49-F238E27FC236}">
                  <a16:creationId xmlns:a16="http://schemas.microsoft.com/office/drawing/2014/main" id="{6CDDAA75-0096-439E-82D8-FEAF09C83509}"/>
                </a:ext>
              </a:extLst>
            </p:cNvPr>
            <p:cNvSpPr/>
            <p:nvPr/>
          </p:nvSpPr>
          <p:spPr>
            <a:xfrm>
              <a:off x="9608111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sz="1400" dirty="0">
                  <a:solidFill>
                    <a:srgbClr val="FF6699"/>
                  </a:solidFill>
                  <a:sym typeface="Titillium Web"/>
                </a:rPr>
                <a:t>Sales Forecast</a:t>
              </a:r>
            </a:p>
            <a:p>
              <a:endParaRPr lang="en-US" dirty="0">
                <a:solidFill>
                  <a:srgbClr val="FF6699"/>
                </a:solidFill>
                <a:sym typeface="Titillium Web"/>
              </a:endParaRPr>
            </a:p>
          </p:txBody>
        </p:sp>
        <p:sp>
          <p:nvSpPr>
            <p:cNvPr id="18" name="Google Shape;587;p76">
              <a:extLst>
                <a:ext uri="{FF2B5EF4-FFF2-40B4-BE49-F238E27FC236}">
                  <a16:creationId xmlns:a16="http://schemas.microsoft.com/office/drawing/2014/main" id="{13B8CF2A-EF56-41E8-8E03-8B6C42984E39}"/>
                </a:ext>
              </a:extLst>
            </p:cNvPr>
            <p:cNvSpPr/>
            <p:nvPr/>
          </p:nvSpPr>
          <p:spPr>
            <a:xfrm>
              <a:off x="9032111" y="4494879"/>
              <a:ext cx="2844000" cy="19656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Requested Investment</a:t>
              </a:r>
            </a:p>
            <a:p>
              <a:endParaRPr lang="nl-NL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4;p76">
              <a:extLst>
                <a:ext uri="{FF2B5EF4-FFF2-40B4-BE49-F238E27FC236}">
                  <a16:creationId xmlns:a16="http://schemas.microsoft.com/office/drawing/2014/main" id="{D0931E9B-B9B0-4C9E-A6AC-5A0F46FC7BA8}"/>
                </a:ext>
              </a:extLst>
            </p:cNvPr>
            <p:cNvSpPr/>
            <p:nvPr/>
          </p:nvSpPr>
          <p:spPr>
            <a:xfrm>
              <a:off x="7281064" y="2726742"/>
              <a:ext cx="2268000" cy="171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Problem to Solve</a:t>
              </a: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59C602FC-F4E9-448D-A110-AFE0B0E61F17}"/>
                </a:ext>
              </a:extLst>
            </p:cNvPr>
            <p:cNvSpPr/>
            <p:nvPr/>
          </p:nvSpPr>
          <p:spPr>
            <a:xfrm>
              <a:off x="4954016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Growth Engine</a:t>
              </a:r>
            </a:p>
          </p:txBody>
        </p:sp>
      </p:grpSp>
      <p:sp>
        <p:nvSpPr>
          <p:cNvPr id="21" name="Tijdelijke aanduiding voor datum 21">
            <a:extLst>
              <a:ext uri="{FF2B5EF4-FFF2-40B4-BE49-F238E27FC236}">
                <a16:creationId xmlns:a16="http://schemas.microsoft.com/office/drawing/2014/main" id="{49801F57-AB3F-4533-B2E2-8D9B135E18C4}"/>
              </a:ext>
            </a:extLst>
          </p:cNvPr>
          <p:cNvSpPr txBox="1">
            <a:spLocks/>
          </p:cNvSpPr>
          <p:nvPr/>
        </p:nvSpPr>
        <p:spPr>
          <a:xfrm>
            <a:off x="159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22" name="Tijdelijke aanduiding voor dianummer 22">
            <a:extLst>
              <a:ext uri="{FF2B5EF4-FFF2-40B4-BE49-F238E27FC236}">
                <a16:creationId xmlns:a16="http://schemas.microsoft.com/office/drawing/2014/main" id="{289BBE4E-AAE5-4B09-9731-2066CAFE9EA9}"/>
              </a:ext>
            </a:extLst>
          </p:cNvPr>
          <p:cNvSpPr txBox="1">
            <a:spLocks/>
          </p:cNvSpPr>
          <p:nvPr/>
        </p:nvSpPr>
        <p:spPr>
          <a:xfrm>
            <a:off x="9303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23" name="Tijdelijke aanduiding voor voettekst 23">
            <a:extLst>
              <a:ext uri="{FF2B5EF4-FFF2-40B4-BE49-F238E27FC236}">
                <a16:creationId xmlns:a16="http://schemas.microsoft.com/office/drawing/2014/main" id="{845332FA-3A21-4794-AC8A-FDA364C1ED78}"/>
              </a:ext>
            </a:extLst>
          </p:cNvPr>
          <p:cNvSpPr txBox="1">
            <a:spLocks/>
          </p:cNvSpPr>
          <p:nvPr/>
        </p:nvSpPr>
        <p:spPr>
          <a:xfrm>
            <a:off x="4045970" y="662660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42B34D5-7B09-40EC-B8CB-C673E5B4A057}"/>
              </a:ext>
            </a:extLst>
          </p:cNvPr>
          <p:cNvSpPr txBox="1"/>
          <p:nvPr/>
        </p:nvSpPr>
        <p:spPr>
          <a:xfrm>
            <a:off x="9905476" y="6518616"/>
            <a:ext cx="21267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https://www.redharbour.nl/Investor/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285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277</TotalTime>
  <Words>62</Words>
  <Application>Microsoft Office PowerPoint</Application>
  <PresentationFormat>Breedbeeld</PresentationFormat>
  <Paragraphs>23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Arial</vt:lpstr>
      <vt:lpstr>Bahnschrift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Investor Pitch Canvas (IPC))</dc:title>
  <dc:creator>Hans Rood</dc:creator>
  <cp:keywords>English Color</cp:keywords>
  <cp:lastModifiedBy>Hans Rood</cp:lastModifiedBy>
  <cp:revision>2</cp:revision>
  <dcterms:created xsi:type="dcterms:W3CDTF">2021-07-30T08:42:34Z</dcterms:created>
  <dcterms:modified xsi:type="dcterms:W3CDTF">2021-08-04T04:39:47Z</dcterms:modified>
</cp:coreProperties>
</file>