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5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24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or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Investor Pitch Canvas &lt;company&gt;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203233" y="69385"/>
            <a:ext cx="1040097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 Pitch Canvas (IPC) &lt;company&gt;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  <a:solidFill>
            <a:schemeClr val="bg1"/>
          </a:solidFill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Qualification</a:t>
              </a:r>
            </a:p>
            <a:p>
              <a:endParaRPr lang="nl"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Market</a:t>
              </a: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Income</a:t>
              </a: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1200" dirty="0">
                <a:solidFill>
                  <a:schemeClr val="tx1"/>
                </a:solidFill>
                <a:sym typeface="Titillium Web SemiBold"/>
              </a:endParaRPr>
            </a:p>
            <a:p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Costs</a:t>
              </a:r>
            </a:p>
            <a:p>
              <a:endParaRPr lang="nl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Profit</a:t>
              </a: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chemeClr val="tx1"/>
                  </a:solidFill>
                  <a:sym typeface="Titillium Web"/>
                </a:rPr>
                <a:t>Sales Forecast</a:t>
              </a:r>
            </a:p>
            <a:p>
              <a:endParaRPr lang="en-US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Requested Investment</a:t>
              </a: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Problem to Solve</a:t>
              </a: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Growth Engine</a:t>
              </a: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42B34D5-7B09-40EC-B8CB-C673E5B4A057}"/>
              </a:ext>
            </a:extLst>
          </p:cNvPr>
          <p:cNvSpPr txBox="1"/>
          <p:nvPr/>
        </p:nvSpPr>
        <p:spPr>
          <a:xfrm>
            <a:off x="9905476" y="6518616"/>
            <a:ext cx="21267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https://www.redharbour.nl/Investor/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85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7</TotalTime>
  <Words>59</Words>
  <Application>Microsoft Office PowerPoint</Application>
  <PresentationFormat>Breedbeeld</PresentationFormat>
  <Paragraphs>23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Investor Pitch Canvas</dc:title>
  <dc:creator>Hans Rood</dc:creator>
  <cp:keywords>English Black and White</cp:keywords>
  <cp:lastModifiedBy>Hans Rood</cp:lastModifiedBy>
  <cp:revision>2</cp:revision>
  <dcterms:created xsi:type="dcterms:W3CDTF">2021-07-30T13:04:33Z</dcterms:created>
  <dcterms:modified xsi:type="dcterms:W3CDTF">2021-08-04T05:43:18Z</dcterms:modified>
</cp:coreProperties>
</file>