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Innovation Matrix &lt;subject&gt;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23026" y="95069"/>
            <a:ext cx="85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4472C4"/>
                </a:solidFill>
              </a:rPr>
              <a:t>Innovation Matrix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Strategic Innovation</a:t>
              </a:r>
            </a:p>
            <a:p>
              <a:endPara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Radical Innovation</a:t>
              </a:r>
            </a:p>
            <a:p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Incremental Innovation</a:t>
              </a:r>
            </a:p>
            <a:p>
              <a:endParaRPr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Disruptive Innovation</a:t>
              </a:r>
            </a:p>
            <a:p>
              <a:endParaRPr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1901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19</TotalTime>
  <Words>26</Words>
  <Application>Microsoft Office PowerPoint</Application>
  <PresentationFormat>Breedbeeld</PresentationFormat>
  <Paragraphs>12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Innovation Matrix</dc:title>
  <dc:creator>Hans Rood</dc:creator>
  <cp:keywords>English Color</cp:keywords>
  <cp:lastModifiedBy>Hans Rood</cp:lastModifiedBy>
  <cp:revision>2</cp:revision>
  <dcterms:created xsi:type="dcterms:W3CDTF">2021-08-02T15:51:59Z</dcterms:created>
  <dcterms:modified xsi:type="dcterms:W3CDTF">2021-08-04T04:37:35Z</dcterms:modified>
</cp:coreProperties>
</file>