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4"/>
  </p:notesMasterIdLst>
  <p:handoutMasterIdLst>
    <p:handoutMasterId r:id="rId5"/>
  </p:handoutMasterIdLst>
  <p:sldIdLst>
    <p:sldId id="256" r:id="rId2"/>
    <p:sldId id="259" r:id="rId3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472C4"/>
    <a:srgbClr val="0033CC"/>
    <a:srgbClr val="CC3300"/>
    <a:srgbClr val="CC0000"/>
    <a:srgbClr val="0099FF"/>
    <a:srgbClr val="00FFCC"/>
    <a:srgbClr val="FF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12" autoAdjust="0"/>
    <p:restoredTop sz="94660"/>
  </p:normalViewPr>
  <p:slideViewPr>
    <p:cSldViewPr snapToGrid="0">
      <p:cViewPr varScale="1">
        <p:scale>
          <a:sx n="135" d="100"/>
          <a:sy n="135" d="100"/>
        </p:scale>
        <p:origin x="126" y="90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127" d="100"/>
          <a:sy n="127" d="100"/>
        </p:scale>
        <p:origin x="3540" y="15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handoutMaster" Target="handoutMasters/handoutMaster1.xml"/><Relationship Id="rId4" Type="http://schemas.openxmlformats.org/officeDocument/2006/relationships/notesMaster" Target="notesMasters/notesMaster1.xml"/><Relationship Id="rId9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>
            <a:extLst>
              <a:ext uri="{FF2B5EF4-FFF2-40B4-BE49-F238E27FC236}">
                <a16:creationId xmlns:a16="http://schemas.microsoft.com/office/drawing/2014/main" id="{E4FA5C3B-143B-4948-9DBF-31B07084686D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 dirty="0"/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0249226B-3ABB-4D77-8554-9FEB3648050C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75CBD63-E661-4765-97C0-C2F3D1D420AC}" type="datetimeFigureOut">
              <a:rPr lang="nl-NL" smtClean="0"/>
              <a:t>4-8-2021</a:t>
            </a:fld>
            <a:endParaRPr lang="nl-NL" dirty="0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C68B0E91-24F1-461D-83BE-368C9013B2EA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 dirty="0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EE59BF74-90E2-4119-84D6-F6EF7E8EB9E0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563316E-D2F8-464E-8A2E-1F74911CE62C}" type="slidenum">
              <a:rPr lang="nl-NL" smtClean="0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35381471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 dirty="0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83161E0-7895-4CE2-A2B7-5953D1505BF4}" type="datetimeFigureOut">
              <a:rPr lang="nl-NL" smtClean="0"/>
              <a:t>4-8-2021</a:t>
            </a:fld>
            <a:endParaRPr lang="nl-NL" dirty="0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 dirty="0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 dirty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C70A734-641D-4A42-B489-81F59AC30068}" type="slidenum">
              <a:rPr lang="nl-NL" smtClean="0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0109118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F0858565-FBA4-4857-893D-2AD4A898D0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600"/>
            </a:lvl1pPr>
          </a:lstStyle>
          <a:p>
            <a:fld id="{7BC4C851-FC68-4CA4-901E-DD48431E05DE}" type="datetime1">
              <a:rPr lang="nl-NL" sz="600" smtClean="0"/>
              <a:t>4-8-2021</a:t>
            </a:fld>
            <a:endParaRPr lang="nl-NL" sz="600" dirty="0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A43319F6-E631-4483-8A10-3E6AB1925F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600"/>
            </a:lvl1pPr>
          </a:lstStyle>
          <a:p>
            <a:r>
              <a:rPr lang="nl-NL" dirty="0"/>
              <a:t>Hans Rood</a:t>
            </a:r>
            <a:endParaRPr lang="nl-NL" sz="600" dirty="0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0C1D7400-3742-4134-9911-67F89191CA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600"/>
            </a:lvl1pPr>
          </a:lstStyle>
          <a:p>
            <a:fld id="{831AE655-56B5-435B-AFB6-0B3A35B77F17}" type="slidenum">
              <a:rPr lang="nl-NL" smtClean="0"/>
              <a:pPr/>
              <a:t>‹nr.›</a:t>
            </a:fld>
            <a:endParaRPr lang="nl-NL" sz="600" dirty="0"/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523EA7D1-D85E-40CA-B5E4-A5A2807A9E9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0" y="1041092"/>
            <a:ext cx="12192000" cy="4091020"/>
          </a:xfrm>
          <a:prstGeom prst="rect">
            <a:avLst/>
          </a:prstGeom>
        </p:spPr>
      </p:pic>
      <p:sp>
        <p:nvSpPr>
          <p:cNvPr id="7" name="Rechthoek: afgeronde hoeken 6">
            <a:extLst>
              <a:ext uri="{FF2B5EF4-FFF2-40B4-BE49-F238E27FC236}">
                <a16:creationId xmlns:a16="http://schemas.microsoft.com/office/drawing/2014/main" id="{6BCA480D-59E5-4BEC-9C7C-3C84B5EC785B}"/>
              </a:ext>
            </a:extLst>
          </p:cNvPr>
          <p:cNvSpPr/>
          <p:nvPr userDrawn="1"/>
        </p:nvSpPr>
        <p:spPr>
          <a:xfrm>
            <a:off x="710378" y="4883446"/>
            <a:ext cx="10724538" cy="933462"/>
          </a:xfrm>
          <a:prstGeom prst="roundRect">
            <a:avLst/>
          </a:prstGeom>
          <a:solidFill>
            <a:srgbClr val="4472C4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en-US" dirty="0"/>
              <a:t>Subject:</a:t>
            </a:r>
          </a:p>
        </p:txBody>
      </p:sp>
    </p:spTree>
    <p:extLst>
      <p:ext uri="{BB962C8B-B14F-4D97-AF65-F5344CB8AC3E}">
        <p14:creationId xmlns:p14="http://schemas.microsoft.com/office/powerpoint/2010/main" val="10122343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98D246AB-702A-4760-91BF-6234ACEACD4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288C1310-0308-40C0-A36A-4E81433E5E0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F2A74E7E-FCAB-4DE2-B50B-BB3D6F8B46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E5817-4741-4738-B9CE-AE3957068898}" type="datetime1">
              <a:rPr lang="nl-NL" smtClean="0"/>
              <a:t>4-8-2021</a:t>
            </a:fld>
            <a:endParaRPr lang="nl-NL" dirty="0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786BFF31-9E53-4EF5-89C9-5149624F54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dirty="0"/>
              <a:t>Hans Rood</a:t>
            </a:r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A672BDBC-2050-42E9-A548-5F7B54B47C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1AE655-56B5-435B-AFB6-0B3A35B77F17}" type="slidenum">
              <a:rPr lang="nl-NL" smtClean="0"/>
              <a:t>‹nr.›</a:t>
            </a:fld>
            <a:endParaRPr lang="nl-NL" dirty="0"/>
          </a:p>
        </p:txBody>
      </p:sp>
      <p:sp>
        <p:nvSpPr>
          <p:cNvPr id="8" name="Tijdelijke aanduiding voor titel 1">
            <a:extLst>
              <a:ext uri="{FF2B5EF4-FFF2-40B4-BE49-F238E27FC236}">
                <a16:creationId xmlns:a16="http://schemas.microsoft.com/office/drawing/2014/main" id="{EAD2F452-7B9E-42EB-920C-02390769B8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9770" y="49161"/>
            <a:ext cx="8791047" cy="109300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rgbClr val="4472C4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9866151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5C65AB15-AB87-4EAB-8A62-C437C32006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8259" y="1235694"/>
            <a:ext cx="11609443" cy="5086447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F10E24F-7620-4471-9E6E-B970B4B655A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2290" y="6503830"/>
            <a:ext cx="27432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82FFA286-E793-42B1-B209-0532C4A92C95}" type="datetime1">
              <a:rPr lang="nl-NL" smtClean="0"/>
              <a:t>4-8-2021</a:t>
            </a:fld>
            <a:endParaRPr lang="nl-NL" dirty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AFD95F5D-F5C9-4DA4-8DD4-6B85B42F1C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493998"/>
            <a:ext cx="41148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nl-NL" dirty="0"/>
              <a:t>Hans Rood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2D0A8519-9477-41A4-9C92-14D4E86216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26673" y="6493998"/>
            <a:ext cx="2743200" cy="365125"/>
          </a:xfrm>
        </p:spPr>
        <p:txBody>
          <a:bodyPr/>
          <a:lstStyle/>
          <a:p>
            <a:r>
              <a:rPr lang="nl-NL" dirty="0"/>
              <a:t> </a:t>
            </a:r>
            <a:fld id="{831AE655-56B5-435B-AFB6-0B3A35B77F17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7" name="Tijdelijke aanduiding voor titel 1">
            <a:extLst>
              <a:ext uri="{FF2B5EF4-FFF2-40B4-BE49-F238E27FC236}">
                <a16:creationId xmlns:a16="http://schemas.microsoft.com/office/drawing/2014/main" id="{1178A770-7611-4333-A04D-A9D4F9420B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9770" y="49161"/>
            <a:ext cx="8791047" cy="109300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lang="nl-NL" sz="4400" kern="1200" dirty="0">
                <a:solidFill>
                  <a:srgbClr val="4472C4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4376649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B6FB71B-966D-4F29-B777-C4B4F294E3F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>
                <a:solidFill>
                  <a:srgbClr val="4472C4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58E282F6-C691-4E6F-A1B3-13A7411C64F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65FC5EDA-9AC7-4585-99E6-DBBC57ABC3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600"/>
            </a:lvl1pPr>
          </a:lstStyle>
          <a:p>
            <a:fld id="{39337068-D56B-40CA-9C95-9B8F8F028145}" type="datetime1">
              <a:rPr lang="nl-NL" smtClean="0"/>
              <a:pPr/>
              <a:t>4-8-2021</a:t>
            </a:fld>
            <a:endParaRPr lang="nl-NL" sz="600" dirty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98C9806F-A648-4AED-AC48-FD82BD841C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600"/>
            </a:lvl1pPr>
          </a:lstStyle>
          <a:p>
            <a:r>
              <a:rPr lang="nl-NL" dirty="0"/>
              <a:t>Hans Rood</a:t>
            </a:r>
            <a:endParaRPr lang="nl-NL" sz="600" dirty="0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59D80A5A-B77A-403A-92EC-59BF64802E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600"/>
            </a:lvl1pPr>
          </a:lstStyle>
          <a:p>
            <a:fld id="{831AE655-56B5-435B-AFB6-0B3A35B77F17}" type="slidenum">
              <a:rPr lang="nl-NL" smtClean="0"/>
              <a:pPr/>
              <a:t>‹nr.›</a:t>
            </a:fld>
            <a:endParaRPr lang="nl-NL" sz="600" dirty="0"/>
          </a:p>
        </p:txBody>
      </p:sp>
    </p:spTree>
    <p:extLst>
      <p:ext uri="{BB962C8B-B14F-4D97-AF65-F5344CB8AC3E}">
        <p14:creationId xmlns:p14="http://schemas.microsoft.com/office/powerpoint/2010/main" val="3883631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A394D08-28E2-4D74-BD2E-544FD06450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>
                <a:solidFill>
                  <a:srgbClr val="4472C4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70D028C5-3CBD-476D-9DDC-81E3D7A755B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9C4C71DC-E40B-4B38-B5D5-420022C788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052499-EC7C-4054-8297-B91F027370CE}" type="datetime1">
              <a:rPr lang="nl-NL" smtClean="0"/>
              <a:t>4-8-2021</a:t>
            </a:fld>
            <a:endParaRPr lang="nl-NL" dirty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6535D631-D83A-455B-A17D-58DD674289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dirty="0"/>
              <a:t>Hans Rood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4FFECD40-258F-4A68-BEA2-EB817DC81E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1AE655-56B5-435B-AFB6-0B3A35B77F17}" type="slidenum">
              <a:rPr lang="nl-NL" smtClean="0"/>
              <a:t>‹nr.›</a:t>
            </a:fld>
            <a:endParaRPr lang="nl-NL" dirty="0"/>
          </a:p>
        </p:txBody>
      </p:sp>
      <p:sp>
        <p:nvSpPr>
          <p:cNvPr id="8" name="Tijdelijke aanduiding voor titel 1">
            <a:extLst>
              <a:ext uri="{FF2B5EF4-FFF2-40B4-BE49-F238E27FC236}">
                <a16:creationId xmlns:a16="http://schemas.microsoft.com/office/drawing/2014/main" id="{623175D2-52DA-4193-984C-B0B010EBC5B5}"/>
              </a:ext>
            </a:extLst>
          </p:cNvPr>
          <p:cNvSpPr txBox="1">
            <a:spLocks/>
          </p:cNvSpPr>
          <p:nvPr userDrawn="1"/>
        </p:nvSpPr>
        <p:spPr>
          <a:xfrm>
            <a:off x="159770" y="49161"/>
            <a:ext cx="8791047" cy="109300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rgbClr val="C00000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nl-NL" sz="4400" kern="1200" dirty="0">
                <a:solidFill>
                  <a:srgbClr val="4472C4"/>
                </a:solidFill>
                <a:latin typeface="+mn-lt"/>
                <a:ea typeface="+mj-ea"/>
                <a:cs typeface="+mj-cs"/>
              </a:rPr>
              <a:t>Klik om stijl te bewerken</a:t>
            </a:r>
          </a:p>
        </p:txBody>
      </p:sp>
    </p:spTree>
    <p:extLst>
      <p:ext uri="{BB962C8B-B14F-4D97-AF65-F5344CB8AC3E}">
        <p14:creationId xmlns:p14="http://schemas.microsoft.com/office/powerpoint/2010/main" val="36911068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5F862DC9-FF31-404E-BBAA-E0C6288468C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E1EA8C5C-71C1-4EDD-89BA-4E6A57B97E9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7539B973-1174-4F59-9398-F7B20366C41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D6D6D8A8-7F6E-441D-911C-69A4FC337BF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7" name="Tijdelijke aanduiding voor datum 6">
            <a:extLst>
              <a:ext uri="{FF2B5EF4-FFF2-40B4-BE49-F238E27FC236}">
                <a16:creationId xmlns:a16="http://schemas.microsoft.com/office/drawing/2014/main" id="{B0A9B66F-51C3-4017-8C55-E7FDB06D33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631771-4B58-420F-8FA7-B2794AF7D56D}" type="datetime1">
              <a:rPr lang="nl-NL" smtClean="0"/>
              <a:t>4-8-2021</a:t>
            </a:fld>
            <a:endParaRPr lang="nl-NL" dirty="0"/>
          </a:p>
        </p:txBody>
      </p:sp>
      <p:sp>
        <p:nvSpPr>
          <p:cNvPr id="8" name="Tijdelijke aanduiding voor voettekst 7">
            <a:extLst>
              <a:ext uri="{FF2B5EF4-FFF2-40B4-BE49-F238E27FC236}">
                <a16:creationId xmlns:a16="http://schemas.microsoft.com/office/drawing/2014/main" id="{9DA44E22-1680-4456-A146-810F2D181E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dirty="0"/>
              <a:t>Hans Rood</a:t>
            </a:r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id="{2948042B-8CA2-4011-A07D-0B5A7CEB97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1AE655-56B5-435B-AFB6-0B3A35B77F17}" type="slidenum">
              <a:rPr lang="nl-NL" smtClean="0"/>
              <a:t>‹nr.›</a:t>
            </a:fld>
            <a:endParaRPr lang="nl-NL" dirty="0"/>
          </a:p>
        </p:txBody>
      </p:sp>
      <p:sp>
        <p:nvSpPr>
          <p:cNvPr id="11" name="Tijdelijke aanduiding voor titel 1">
            <a:extLst>
              <a:ext uri="{FF2B5EF4-FFF2-40B4-BE49-F238E27FC236}">
                <a16:creationId xmlns:a16="http://schemas.microsoft.com/office/drawing/2014/main" id="{90DDA5EB-51F6-495F-8653-CD21674159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9770" y="49161"/>
            <a:ext cx="8791047" cy="109300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lang="nl-NL" sz="4400" kern="1200" dirty="0">
                <a:solidFill>
                  <a:srgbClr val="4472C4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9479257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7E590328-7714-41DE-B7BE-A6E00AE19F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2665C-A613-4950-99BB-1CE57FD2CA32}" type="datetime1">
              <a:rPr lang="nl-NL" smtClean="0"/>
              <a:t>4-8-2021</a:t>
            </a:fld>
            <a:endParaRPr lang="nl-NL" dirty="0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B46769F2-2680-48AA-832D-D8D0D01030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dirty="0"/>
              <a:t>Hans Rood</a:t>
            </a:r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EA3CE990-56E1-470B-8BDC-81C451CCC9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1AE655-56B5-435B-AFB6-0B3A35B77F17}" type="slidenum">
              <a:rPr lang="nl-NL" smtClean="0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687510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5D9BA5B4-E9CA-4C30-89B2-23592630B11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59770" y="644371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00">
                <a:solidFill>
                  <a:schemeClr val="tx1"/>
                </a:solidFill>
              </a:defRPr>
            </a:lvl1pPr>
          </a:lstStyle>
          <a:p>
            <a:fld id="{F05B1554-EC36-4760-A0E0-301488686A5E}" type="datetime1">
              <a:rPr lang="nl-NL" smtClean="0"/>
              <a:pPr/>
              <a:t>4-8-2021</a:t>
            </a:fld>
            <a:endParaRPr lang="nl-NL" sz="600" dirty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9E2DE1C8-D8EF-4628-8699-2603BFAB4FF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45970" y="6443714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00">
                <a:solidFill>
                  <a:schemeClr val="tx1"/>
                </a:solidFill>
              </a:defRPr>
            </a:lvl1pPr>
          </a:lstStyle>
          <a:p>
            <a:r>
              <a:rPr lang="nl-NL" dirty="0"/>
              <a:t>Hans Rood</a:t>
            </a:r>
            <a:endParaRPr lang="nl-NL" sz="600" dirty="0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EE3C3383-C722-4F1E-9BE1-5A268E589F8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303770" y="644371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00">
                <a:solidFill>
                  <a:schemeClr val="tx1"/>
                </a:solidFill>
              </a:defRPr>
            </a:lvl1pPr>
          </a:lstStyle>
          <a:p>
            <a:fld id="{831AE655-56B5-435B-AFB6-0B3A35B77F17}" type="slidenum">
              <a:rPr lang="nl-NL" smtClean="0"/>
              <a:pPr/>
              <a:t>‹nr.›</a:t>
            </a:fld>
            <a:endParaRPr lang="nl-NL" sz="600" dirty="0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0EB1F3AE-452E-4D4C-91F6-C70D4B3D83BD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7978" y="179506"/>
            <a:ext cx="1080000" cy="1412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21640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  <p:sldLayoutId id="2147483652" r:id="rId2"/>
    <p:sldLayoutId id="2147483650" r:id="rId3"/>
    <p:sldLayoutId id="2147483649" r:id="rId4"/>
    <p:sldLayoutId id="2147483651" r:id="rId5"/>
    <p:sldLayoutId id="2147483653" r:id="rId6"/>
    <p:sldLayoutId id="2147483654" r:id="rId7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rgbClr val="C00000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Wingdings" panose="05000000000000000000" pitchFamily="2" charset="2"/>
        <a:buChar char="Ø"/>
        <a:defRPr sz="2800" kern="1200">
          <a:solidFill>
            <a:srgbClr val="0033CC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rgbClr val="0033CC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Afbeelding 7">
            <a:extLst>
              <a:ext uri="{FF2B5EF4-FFF2-40B4-BE49-F238E27FC236}">
                <a16:creationId xmlns:a16="http://schemas.microsoft.com/office/drawing/2014/main" id="{14284187-6FDA-4176-9B44-46FCB28DBF4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0" y="812605"/>
            <a:ext cx="12192000" cy="4270672"/>
          </a:xfrm>
          <a:prstGeom prst="rect">
            <a:avLst/>
          </a:prstGeom>
        </p:spPr>
      </p:pic>
      <p:sp>
        <p:nvSpPr>
          <p:cNvPr id="22" name="Tijdelijke aanduiding voor datum 21">
            <a:extLst>
              <a:ext uri="{FF2B5EF4-FFF2-40B4-BE49-F238E27FC236}">
                <a16:creationId xmlns:a16="http://schemas.microsoft.com/office/drawing/2014/main" id="{49523D46-C9D7-440A-80EC-7563295E34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DD41D7-2B7D-4E7D-81FE-68984C50B7C2}" type="datetime1">
              <a:rPr lang="nl-NL" sz="600" smtClean="0"/>
              <a:t>4-8-2021</a:t>
            </a:fld>
            <a:endParaRPr lang="nl-NL" sz="600" dirty="0"/>
          </a:p>
        </p:txBody>
      </p:sp>
      <p:sp>
        <p:nvSpPr>
          <p:cNvPr id="23" name="Tijdelijke aanduiding voor dianummer 22">
            <a:extLst>
              <a:ext uri="{FF2B5EF4-FFF2-40B4-BE49-F238E27FC236}">
                <a16:creationId xmlns:a16="http://schemas.microsoft.com/office/drawing/2014/main" id="{6DF46A1E-AE77-4FEE-8A10-A424FCCF3A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1AE655-56B5-435B-AFB6-0B3A35B77F17}" type="slidenum">
              <a:rPr lang="nl-NL" sz="600" smtClean="0"/>
              <a:t>1</a:t>
            </a:fld>
            <a:endParaRPr lang="nl-NL" sz="600" dirty="0"/>
          </a:p>
        </p:txBody>
      </p:sp>
      <p:sp>
        <p:nvSpPr>
          <p:cNvPr id="24" name="Tijdelijke aanduiding voor voettekst 23">
            <a:extLst>
              <a:ext uri="{FF2B5EF4-FFF2-40B4-BE49-F238E27FC236}">
                <a16:creationId xmlns:a16="http://schemas.microsoft.com/office/drawing/2014/main" id="{944434FB-C8A0-4E70-875D-B31F7C07F3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z="600" dirty="0"/>
              <a:t>Hans Rood</a:t>
            </a:r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63EB013B-6157-40DB-AA43-C80EBA6A8E57}"/>
              </a:ext>
            </a:extLst>
          </p:cNvPr>
          <p:cNvSpPr txBox="1"/>
          <p:nvPr/>
        </p:nvSpPr>
        <p:spPr>
          <a:xfrm>
            <a:off x="823447" y="4864116"/>
            <a:ext cx="9337429" cy="818929"/>
          </a:xfrm>
          <a:prstGeom prst="rect">
            <a:avLst/>
          </a:prstGeom>
          <a:solidFill>
            <a:srgbClr val="4472C4"/>
          </a:solidFill>
          <a:ln w="38100">
            <a:solidFill>
              <a:schemeClr val="bg1"/>
            </a:solidFill>
          </a:ln>
        </p:spPr>
        <p:txBody>
          <a:bodyPr wrap="none" rtlCol="0" anchor="ctr">
            <a:no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Customer</a:t>
            </a:r>
            <a:r>
              <a:rPr lang="nl-NL" dirty="0">
                <a:solidFill>
                  <a:schemeClr val="bg1"/>
                </a:solidFill>
              </a:rPr>
              <a:t> </a:t>
            </a:r>
            <a:r>
              <a:rPr lang="en-US" dirty="0">
                <a:solidFill>
                  <a:schemeClr val="bg1"/>
                </a:solidFill>
              </a:rPr>
              <a:t>Journey</a:t>
            </a:r>
            <a:r>
              <a:rPr lang="nl-NL" dirty="0">
                <a:solidFill>
                  <a:schemeClr val="bg1"/>
                </a:solidFill>
              </a:rPr>
              <a:t> &lt;</a:t>
            </a:r>
            <a:r>
              <a:rPr lang="en-US" dirty="0">
                <a:solidFill>
                  <a:schemeClr val="bg1"/>
                </a:solidFill>
              </a:rPr>
              <a:t>description</a:t>
            </a:r>
            <a:r>
              <a:rPr lang="nl-NL" dirty="0">
                <a:solidFill>
                  <a:schemeClr val="bg1"/>
                </a:solidFill>
              </a:rPr>
              <a:t>&gt;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43730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E1166E85-D0D1-4C10-87CC-24D7F7D499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FA286-E793-42B1-B209-0532C4A92C95}" type="datetime1">
              <a:rPr lang="nl-NL" smtClean="0"/>
              <a:t>4-8-2021</a:t>
            </a:fld>
            <a:endParaRPr lang="nl-NL" dirty="0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2CAC9D5E-9E52-4E86-9804-8175666479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Hans Rood</a:t>
            </a:r>
            <a:endParaRPr lang="nl-NL" dirty="0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A4A38EB8-292B-4084-915A-332F0946FE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nl-NL"/>
              <a:t> </a:t>
            </a:r>
            <a:fld id="{831AE655-56B5-435B-AFB6-0B3A35B77F17}" type="slidenum">
              <a:rPr lang="nl-NL" smtClean="0"/>
              <a:pPr/>
              <a:t>2</a:t>
            </a:fld>
            <a:endParaRPr lang="nl-NL" dirty="0"/>
          </a:p>
        </p:txBody>
      </p:sp>
      <p:sp>
        <p:nvSpPr>
          <p:cNvPr id="6" name="Titel 5">
            <a:extLst>
              <a:ext uri="{FF2B5EF4-FFF2-40B4-BE49-F238E27FC236}">
                <a16:creationId xmlns:a16="http://schemas.microsoft.com/office/drawing/2014/main" id="{B2E26ADD-AEE4-457C-B651-4EFDAF1B95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4046" y="128938"/>
            <a:ext cx="8791047" cy="1093003"/>
          </a:xfrm>
        </p:spPr>
        <p:txBody>
          <a:bodyPr/>
          <a:lstStyle/>
          <a:p>
            <a:r>
              <a:rPr lang="en-US" dirty="0"/>
              <a:t>Customer Journey &lt;description&gt;</a:t>
            </a:r>
          </a:p>
        </p:txBody>
      </p:sp>
      <p:grpSp>
        <p:nvGrpSpPr>
          <p:cNvPr id="2" name="Groep 1">
            <a:extLst>
              <a:ext uri="{FF2B5EF4-FFF2-40B4-BE49-F238E27FC236}">
                <a16:creationId xmlns:a16="http://schemas.microsoft.com/office/drawing/2014/main" id="{3F383700-7AA3-409C-9EE3-0B3912CF4DCF}"/>
              </a:ext>
            </a:extLst>
          </p:cNvPr>
          <p:cNvGrpSpPr/>
          <p:nvPr/>
        </p:nvGrpSpPr>
        <p:grpSpPr>
          <a:xfrm>
            <a:off x="224833" y="1364368"/>
            <a:ext cx="9683336" cy="4796774"/>
            <a:chOff x="1667257" y="1397619"/>
            <a:chExt cx="9683336" cy="4796774"/>
          </a:xfrm>
        </p:grpSpPr>
        <p:sp>
          <p:nvSpPr>
            <p:cNvPr id="7" name="Pijl: punthaak 6">
              <a:extLst>
                <a:ext uri="{FF2B5EF4-FFF2-40B4-BE49-F238E27FC236}">
                  <a16:creationId xmlns:a16="http://schemas.microsoft.com/office/drawing/2014/main" id="{5905416F-38E0-49BC-8DD5-D5685B0D832F}"/>
                </a:ext>
              </a:extLst>
            </p:cNvPr>
            <p:cNvSpPr/>
            <p:nvPr/>
          </p:nvSpPr>
          <p:spPr>
            <a:xfrm>
              <a:off x="2906747" y="1397619"/>
              <a:ext cx="1728000" cy="483220"/>
            </a:xfrm>
            <a:prstGeom prst="chevron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>
                  <a:solidFill>
                    <a:schemeClr val="tx1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Stage 1</a:t>
              </a:r>
            </a:p>
          </p:txBody>
        </p:sp>
        <p:sp>
          <p:nvSpPr>
            <p:cNvPr id="8" name="Pijl: punthaak 7">
              <a:extLst>
                <a:ext uri="{FF2B5EF4-FFF2-40B4-BE49-F238E27FC236}">
                  <a16:creationId xmlns:a16="http://schemas.microsoft.com/office/drawing/2014/main" id="{27CE390C-2355-483C-A7A9-D963BC518E67}"/>
                </a:ext>
              </a:extLst>
            </p:cNvPr>
            <p:cNvSpPr/>
            <p:nvPr/>
          </p:nvSpPr>
          <p:spPr>
            <a:xfrm>
              <a:off x="4465321" y="1397619"/>
              <a:ext cx="2484134" cy="483220"/>
            </a:xfrm>
            <a:prstGeom prst="chevron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>
                  <a:solidFill>
                    <a:schemeClr val="tx1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Stage 2</a:t>
              </a:r>
            </a:p>
          </p:txBody>
        </p:sp>
        <p:sp>
          <p:nvSpPr>
            <p:cNvPr id="9" name="Pijl: punthaak 8">
              <a:extLst>
                <a:ext uri="{FF2B5EF4-FFF2-40B4-BE49-F238E27FC236}">
                  <a16:creationId xmlns:a16="http://schemas.microsoft.com/office/drawing/2014/main" id="{2FD4B2A1-3C4E-4711-B064-5C299C2116F7}"/>
                </a:ext>
              </a:extLst>
            </p:cNvPr>
            <p:cNvSpPr/>
            <p:nvPr/>
          </p:nvSpPr>
          <p:spPr>
            <a:xfrm>
              <a:off x="6780029" y="1397619"/>
              <a:ext cx="2484134" cy="483220"/>
            </a:xfrm>
            <a:prstGeom prst="chevron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1400" dirty="0">
                  <a:solidFill>
                    <a:schemeClr val="tx1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Stage 3</a:t>
              </a:r>
            </a:p>
          </p:txBody>
        </p:sp>
        <p:sp>
          <p:nvSpPr>
            <p:cNvPr id="10" name="Pijl: punthaak 9">
              <a:extLst>
                <a:ext uri="{FF2B5EF4-FFF2-40B4-BE49-F238E27FC236}">
                  <a16:creationId xmlns:a16="http://schemas.microsoft.com/office/drawing/2014/main" id="{6568D9CA-0EAF-42B4-A8CE-FEBE26E71B56}"/>
                </a:ext>
              </a:extLst>
            </p:cNvPr>
            <p:cNvSpPr/>
            <p:nvPr/>
          </p:nvSpPr>
          <p:spPr>
            <a:xfrm>
              <a:off x="9094737" y="1397619"/>
              <a:ext cx="1695183" cy="483220"/>
            </a:xfrm>
            <a:prstGeom prst="chevron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  <a:latin typeface="Bahnschrift" panose="020B0502040204020203" pitchFamily="34" charset="0"/>
                </a:rPr>
                <a:t>Stage 4</a:t>
              </a:r>
            </a:p>
          </p:txBody>
        </p:sp>
        <p:sp>
          <p:nvSpPr>
            <p:cNvPr id="11" name="Tekstvak 10">
              <a:extLst>
                <a:ext uri="{FF2B5EF4-FFF2-40B4-BE49-F238E27FC236}">
                  <a16:creationId xmlns:a16="http://schemas.microsoft.com/office/drawing/2014/main" id="{BC303796-BFC3-4DE5-99F2-AD9845D3E4DB}"/>
                </a:ext>
              </a:extLst>
            </p:cNvPr>
            <p:cNvSpPr txBox="1"/>
            <p:nvPr/>
          </p:nvSpPr>
          <p:spPr>
            <a:xfrm>
              <a:off x="1884783" y="1495618"/>
              <a:ext cx="63190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>
                  <a:latin typeface="Verdana" panose="020B0604030504040204" pitchFamily="34" charset="0"/>
                  <a:ea typeface="Verdana" panose="020B0604030504040204" pitchFamily="34" charset="0"/>
                </a:rPr>
                <a:t>Stage</a:t>
              </a:r>
            </a:p>
          </p:txBody>
        </p:sp>
        <p:sp>
          <p:nvSpPr>
            <p:cNvPr id="12" name="Tekstvak 11">
              <a:extLst>
                <a:ext uri="{FF2B5EF4-FFF2-40B4-BE49-F238E27FC236}">
                  <a16:creationId xmlns:a16="http://schemas.microsoft.com/office/drawing/2014/main" id="{C5985675-43D4-484C-B85E-F1269FEE450B}"/>
                </a:ext>
              </a:extLst>
            </p:cNvPr>
            <p:cNvSpPr txBox="1"/>
            <p:nvPr/>
          </p:nvSpPr>
          <p:spPr>
            <a:xfrm>
              <a:off x="1800873" y="2479303"/>
              <a:ext cx="880369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>
                  <a:latin typeface="Verdana" panose="020B0604030504040204" pitchFamily="34" charset="0"/>
                  <a:ea typeface="Verdana" panose="020B0604030504040204" pitchFamily="34" charset="0"/>
                </a:rPr>
                <a:t>Activities</a:t>
              </a:r>
            </a:p>
          </p:txBody>
        </p:sp>
        <p:sp>
          <p:nvSpPr>
            <p:cNvPr id="13" name="Tekstvak 12">
              <a:extLst>
                <a:ext uri="{FF2B5EF4-FFF2-40B4-BE49-F238E27FC236}">
                  <a16:creationId xmlns:a16="http://schemas.microsoft.com/office/drawing/2014/main" id="{D352C9B3-A224-4A9C-99F1-5102E5CBB3C8}"/>
                </a:ext>
              </a:extLst>
            </p:cNvPr>
            <p:cNvSpPr txBox="1"/>
            <p:nvPr/>
          </p:nvSpPr>
          <p:spPr>
            <a:xfrm>
              <a:off x="10596861" y="3353580"/>
              <a:ext cx="681597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dirty="0">
                  <a:latin typeface="Verdana" panose="020B0604030504040204" pitchFamily="34" charset="0"/>
                  <a:ea typeface="Verdana" panose="020B0604030504040204" pitchFamily="34" charset="0"/>
                </a:rPr>
                <a:t>Positive</a:t>
              </a:r>
            </a:p>
          </p:txBody>
        </p:sp>
        <p:sp>
          <p:nvSpPr>
            <p:cNvPr id="14" name="Tekstvak 13">
              <a:extLst>
                <a:ext uri="{FF2B5EF4-FFF2-40B4-BE49-F238E27FC236}">
                  <a16:creationId xmlns:a16="http://schemas.microsoft.com/office/drawing/2014/main" id="{6EF3657F-EDA4-4849-9988-6CA9C4FC80EE}"/>
                </a:ext>
              </a:extLst>
            </p:cNvPr>
            <p:cNvSpPr txBox="1"/>
            <p:nvPr/>
          </p:nvSpPr>
          <p:spPr>
            <a:xfrm>
              <a:off x="1667257" y="5419253"/>
              <a:ext cx="1232132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dirty="0">
                  <a:latin typeface="Verdana" panose="020B0604030504040204" pitchFamily="34" charset="0"/>
                  <a:ea typeface="Verdana" panose="020B0604030504040204" pitchFamily="34" charset="0"/>
                </a:rPr>
                <a:t>Opportunities</a:t>
              </a:r>
            </a:p>
            <a:p>
              <a:pPr algn="ctr"/>
              <a:r>
                <a:rPr lang="en-US" sz="1200" dirty="0">
                  <a:latin typeface="Verdana" panose="020B0604030504040204" pitchFamily="34" charset="0"/>
                  <a:ea typeface="Verdana" panose="020B0604030504040204" pitchFamily="34" charset="0"/>
                </a:rPr>
                <a:t>For</a:t>
              </a:r>
            </a:p>
            <a:p>
              <a:pPr algn="ctr"/>
              <a:r>
                <a:rPr lang="en-US" sz="1200" dirty="0">
                  <a:latin typeface="Verdana" panose="020B0604030504040204" pitchFamily="34" charset="0"/>
                  <a:ea typeface="Verdana" panose="020B0604030504040204" pitchFamily="34" charset="0"/>
                </a:rPr>
                <a:t>Improvement</a:t>
              </a:r>
            </a:p>
          </p:txBody>
        </p:sp>
        <p:sp>
          <p:nvSpPr>
            <p:cNvPr id="19" name="Tekstvak 18">
              <a:extLst>
                <a:ext uri="{FF2B5EF4-FFF2-40B4-BE49-F238E27FC236}">
                  <a16:creationId xmlns:a16="http://schemas.microsoft.com/office/drawing/2014/main" id="{4B53A6FE-EACD-47AB-A267-B59D6C4485F2}"/>
                </a:ext>
              </a:extLst>
            </p:cNvPr>
            <p:cNvSpPr txBox="1"/>
            <p:nvPr/>
          </p:nvSpPr>
          <p:spPr>
            <a:xfrm>
              <a:off x="2906747" y="1933803"/>
              <a:ext cx="728551" cy="1368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</a:ln>
          </p:spPr>
          <p:txBody>
            <a:bodyPr wrap="square" lIns="36000" rIns="36000" rtlCol="0">
              <a:noAutofit/>
            </a:bodyPr>
            <a:lstStyle/>
            <a:p>
              <a:r>
                <a:rPr lang="en-US" sz="900" dirty="0">
                  <a:latin typeface="Verdana" panose="020B0604030504040204" pitchFamily="34" charset="0"/>
                  <a:ea typeface="Verdana" panose="020B0604030504040204" pitchFamily="34" charset="0"/>
                </a:rPr>
                <a:t>Activity 1</a:t>
              </a:r>
            </a:p>
          </p:txBody>
        </p:sp>
        <p:sp>
          <p:nvSpPr>
            <p:cNvPr id="20" name="Tekstvak 19">
              <a:extLst>
                <a:ext uri="{FF2B5EF4-FFF2-40B4-BE49-F238E27FC236}">
                  <a16:creationId xmlns:a16="http://schemas.microsoft.com/office/drawing/2014/main" id="{BE258810-8814-4CE4-91AE-6CA2EEEA9A0F}"/>
                </a:ext>
              </a:extLst>
            </p:cNvPr>
            <p:cNvSpPr txBox="1"/>
            <p:nvPr/>
          </p:nvSpPr>
          <p:spPr>
            <a:xfrm>
              <a:off x="3675356" y="1937534"/>
              <a:ext cx="728551" cy="1368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</a:ln>
          </p:spPr>
          <p:txBody>
            <a:bodyPr wrap="square" lIns="36000" rIns="36000" rtlCol="0">
              <a:noAutofit/>
            </a:bodyPr>
            <a:lstStyle/>
            <a:p>
              <a:r>
                <a:rPr lang="en-US" sz="900">
                  <a:latin typeface="Verdana" panose="020B0604030504040204" pitchFamily="34" charset="0"/>
                  <a:ea typeface="Verdana" panose="020B0604030504040204" pitchFamily="34" charset="0"/>
                </a:rPr>
                <a:t>Activity </a:t>
              </a:r>
              <a:r>
                <a:rPr lang="en-US" sz="900" dirty="0">
                  <a:latin typeface="Verdana" panose="020B0604030504040204" pitchFamily="34" charset="0"/>
                  <a:ea typeface="Verdana" panose="020B0604030504040204" pitchFamily="34" charset="0"/>
                </a:rPr>
                <a:t>2</a:t>
              </a:r>
            </a:p>
          </p:txBody>
        </p:sp>
        <p:sp>
          <p:nvSpPr>
            <p:cNvPr id="21" name="Tekstvak 20">
              <a:extLst>
                <a:ext uri="{FF2B5EF4-FFF2-40B4-BE49-F238E27FC236}">
                  <a16:creationId xmlns:a16="http://schemas.microsoft.com/office/drawing/2014/main" id="{E2FBEB68-FC2A-4450-BF15-8068159E5797}"/>
                </a:ext>
              </a:extLst>
            </p:cNvPr>
            <p:cNvSpPr txBox="1"/>
            <p:nvPr/>
          </p:nvSpPr>
          <p:spPr>
            <a:xfrm>
              <a:off x="4443965" y="1937534"/>
              <a:ext cx="728551" cy="1368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</a:ln>
          </p:spPr>
          <p:txBody>
            <a:bodyPr wrap="square" lIns="36000" rIns="36000" rtlCol="0">
              <a:noAutofit/>
            </a:bodyPr>
            <a:lstStyle>
              <a:defPPr>
                <a:defRPr lang="nl-NL"/>
              </a:defPPr>
              <a:lvl1pPr>
                <a:defRPr sz="900">
                  <a:latin typeface="Verdana" panose="020B0604030504040204" pitchFamily="34" charset="0"/>
                  <a:ea typeface="Verdana" panose="020B0604030504040204" pitchFamily="34" charset="0"/>
                </a:defRPr>
              </a:lvl1pPr>
            </a:lstStyle>
            <a:p>
              <a:r>
                <a:rPr lang="en-US"/>
                <a:t>Activity </a:t>
              </a:r>
              <a:r>
                <a:rPr lang="en-US" dirty="0"/>
                <a:t>3</a:t>
              </a:r>
            </a:p>
          </p:txBody>
        </p:sp>
        <p:sp>
          <p:nvSpPr>
            <p:cNvPr id="22" name="Tekstvak 21">
              <a:extLst>
                <a:ext uri="{FF2B5EF4-FFF2-40B4-BE49-F238E27FC236}">
                  <a16:creationId xmlns:a16="http://schemas.microsoft.com/office/drawing/2014/main" id="{1BFAF8A6-C17C-433A-AABF-B5955EC8AAF3}"/>
                </a:ext>
              </a:extLst>
            </p:cNvPr>
            <p:cNvSpPr txBox="1"/>
            <p:nvPr/>
          </p:nvSpPr>
          <p:spPr>
            <a:xfrm>
              <a:off x="5212574" y="1937534"/>
              <a:ext cx="728551" cy="1368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</a:ln>
          </p:spPr>
          <p:txBody>
            <a:bodyPr wrap="square" lIns="36000" rIns="36000" rtlCol="0">
              <a:noAutofit/>
            </a:bodyPr>
            <a:lstStyle>
              <a:defPPr>
                <a:defRPr lang="nl-NL"/>
              </a:defPPr>
              <a:lvl1pPr>
                <a:defRPr sz="900">
                  <a:latin typeface="Verdana" panose="020B0604030504040204" pitchFamily="34" charset="0"/>
                  <a:ea typeface="Verdana" panose="020B0604030504040204" pitchFamily="34" charset="0"/>
                </a:defRPr>
              </a:lvl1pPr>
            </a:lstStyle>
            <a:p>
              <a:r>
                <a:rPr lang="en-US"/>
                <a:t>Activity </a:t>
              </a:r>
              <a:r>
                <a:rPr lang="en-US" dirty="0"/>
                <a:t>4</a:t>
              </a:r>
            </a:p>
          </p:txBody>
        </p:sp>
        <p:sp>
          <p:nvSpPr>
            <p:cNvPr id="23" name="Tekstvak 22">
              <a:extLst>
                <a:ext uri="{FF2B5EF4-FFF2-40B4-BE49-F238E27FC236}">
                  <a16:creationId xmlns:a16="http://schemas.microsoft.com/office/drawing/2014/main" id="{DC0FD7CE-1740-4026-9F8C-0435274F13D3}"/>
                </a:ext>
              </a:extLst>
            </p:cNvPr>
            <p:cNvSpPr txBox="1"/>
            <p:nvPr/>
          </p:nvSpPr>
          <p:spPr>
            <a:xfrm>
              <a:off x="5981183" y="1937534"/>
              <a:ext cx="728551" cy="1368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</a:ln>
          </p:spPr>
          <p:txBody>
            <a:bodyPr wrap="square" lIns="36000" rIns="36000" rtlCol="0">
              <a:noAutofit/>
            </a:bodyPr>
            <a:lstStyle>
              <a:defPPr>
                <a:defRPr lang="nl-NL"/>
              </a:defPPr>
              <a:lvl1pPr>
                <a:defRPr sz="900">
                  <a:latin typeface="Verdana" panose="020B0604030504040204" pitchFamily="34" charset="0"/>
                  <a:ea typeface="Verdana" panose="020B0604030504040204" pitchFamily="34" charset="0"/>
                </a:defRPr>
              </a:lvl1pPr>
            </a:lstStyle>
            <a:p>
              <a:r>
                <a:rPr lang="en-US"/>
                <a:t>Activity </a:t>
              </a:r>
              <a:r>
                <a:rPr lang="en-US" dirty="0"/>
                <a:t>5</a:t>
              </a:r>
            </a:p>
          </p:txBody>
        </p:sp>
        <p:sp>
          <p:nvSpPr>
            <p:cNvPr id="24" name="Tekstvak 23">
              <a:extLst>
                <a:ext uri="{FF2B5EF4-FFF2-40B4-BE49-F238E27FC236}">
                  <a16:creationId xmlns:a16="http://schemas.microsoft.com/office/drawing/2014/main" id="{ECD4BCA2-BCD5-4A82-A3FE-6483A35E18F3}"/>
                </a:ext>
              </a:extLst>
            </p:cNvPr>
            <p:cNvSpPr txBox="1"/>
            <p:nvPr/>
          </p:nvSpPr>
          <p:spPr>
            <a:xfrm>
              <a:off x="6749792" y="1937534"/>
              <a:ext cx="728551" cy="1368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</a:ln>
          </p:spPr>
          <p:txBody>
            <a:bodyPr wrap="square" lIns="36000" rIns="36000" rtlCol="0">
              <a:noAutofit/>
            </a:bodyPr>
            <a:lstStyle>
              <a:defPPr>
                <a:defRPr lang="nl-NL"/>
              </a:defPPr>
              <a:lvl1pPr>
                <a:defRPr sz="900">
                  <a:latin typeface="Verdana" panose="020B0604030504040204" pitchFamily="34" charset="0"/>
                  <a:ea typeface="Verdana" panose="020B0604030504040204" pitchFamily="34" charset="0"/>
                </a:defRPr>
              </a:lvl1pPr>
            </a:lstStyle>
            <a:p>
              <a:r>
                <a:rPr lang="en-US"/>
                <a:t>Activity </a:t>
              </a:r>
              <a:r>
                <a:rPr lang="en-US" dirty="0"/>
                <a:t>6</a:t>
              </a:r>
            </a:p>
          </p:txBody>
        </p:sp>
        <p:sp>
          <p:nvSpPr>
            <p:cNvPr id="25" name="Tekstvak 24">
              <a:extLst>
                <a:ext uri="{FF2B5EF4-FFF2-40B4-BE49-F238E27FC236}">
                  <a16:creationId xmlns:a16="http://schemas.microsoft.com/office/drawing/2014/main" id="{0D4386FA-2848-4B2D-8D8A-10B49366F407}"/>
                </a:ext>
              </a:extLst>
            </p:cNvPr>
            <p:cNvSpPr txBox="1"/>
            <p:nvPr/>
          </p:nvSpPr>
          <p:spPr>
            <a:xfrm>
              <a:off x="7518401" y="1937534"/>
              <a:ext cx="728551" cy="1368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</a:ln>
          </p:spPr>
          <p:txBody>
            <a:bodyPr wrap="square" lIns="36000" rIns="36000" rtlCol="0">
              <a:noAutofit/>
            </a:bodyPr>
            <a:lstStyle>
              <a:defPPr>
                <a:defRPr lang="nl-NL"/>
              </a:defPPr>
              <a:lvl1pPr>
                <a:defRPr sz="900">
                  <a:latin typeface="Verdana" panose="020B0604030504040204" pitchFamily="34" charset="0"/>
                  <a:ea typeface="Verdana" panose="020B0604030504040204" pitchFamily="34" charset="0"/>
                </a:defRPr>
              </a:lvl1pPr>
            </a:lstStyle>
            <a:p>
              <a:r>
                <a:rPr lang="en-US"/>
                <a:t>Activity </a:t>
              </a:r>
              <a:r>
                <a:rPr lang="en-US" dirty="0"/>
                <a:t>7</a:t>
              </a:r>
            </a:p>
          </p:txBody>
        </p:sp>
        <p:sp>
          <p:nvSpPr>
            <p:cNvPr id="26" name="Tekstvak 25">
              <a:extLst>
                <a:ext uri="{FF2B5EF4-FFF2-40B4-BE49-F238E27FC236}">
                  <a16:creationId xmlns:a16="http://schemas.microsoft.com/office/drawing/2014/main" id="{F034C057-B293-4011-A97E-F4119FAFE5BC}"/>
                </a:ext>
              </a:extLst>
            </p:cNvPr>
            <p:cNvSpPr txBox="1"/>
            <p:nvPr/>
          </p:nvSpPr>
          <p:spPr>
            <a:xfrm>
              <a:off x="8287010" y="1937534"/>
              <a:ext cx="728551" cy="1368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</a:ln>
          </p:spPr>
          <p:txBody>
            <a:bodyPr wrap="square" lIns="36000" rIns="36000" rtlCol="0">
              <a:noAutofit/>
            </a:bodyPr>
            <a:lstStyle>
              <a:defPPr>
                <a:defRPr lang="nl-NL"/>
              </a:defPPr>
              <a:lvl1pPr>
                <a:defRPr sz="900">
                  <a:latin typeface="Verdana" panose="020B0604030504040204" pitchFamily="34" charset="0"/>
                  <a:ea typeface="Verdana" panose="020B0604030504040204" pitchFamily="34" charset="0"/>
                </a:defRPr>
              </a:lvl1pPr>
            </a:lstStyle>
            <a:p>
              <a:r>
                <a:rPr lang="en-US"/>
                <a:t>Activity </a:t>
              </a:r>
              <a:r>
                <a:rPr lang="en-US" dirty="0"/>
                <a:t>8</a:t>
              </a:r>
            </a:p>
          </p:txBody>
        </p:sp>
        <p:sp>
          <p:nvSpPr>
            <p:cNvPr id="27" name="Tekstvak 26">
              <a:extLst>
                <a:ext uri="{FF2B5EF4-FFF2-40B4-BE49-F238E27FC236}">
                  <a16:creationId xmlns:a16="http://schemas.microsoft.com/office/drawing/2014/main" id="{A6C02371-01D0-48BF-BD3B-D9090185D146}"/>
                </a:ext>
              </a:extLst>
            </p:cNvPr>
            <p:cNvSpPr txBox="1"/>
            <p:nvPr/>
          </p:nvSpPr>
          <p:spPr>
            <a:xfrm>
              <a:off x="9055619" y="1937534"/>
              <a:ext cx="728551" cy="1368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</a:ln>
          </p:spPr>
          <p:txBody>
            <a:bodyPr wrap="square" lIns="36000" rIns="36000" rtlCol="0">
              <a:noAutofit/>
            </a:bodyPr>
            <a:lstStyle/>
            <a:p>
              <a:r>
                <a:rPr lang="en-US" sz="900">
                  <a:latin typeface="Bahnschrift" panose="020B0502040204020203" pitchFamily="34" charset="0"/>
                </a:rPr>
                <a:t>Activity </a:t>
              </a:r>
              <a:r>
                <a:rPr lang="en-US" sz="900" dirty="0">
                  <a:latin typeface="Bahnschrift" panose="020B0502040204020203" pitchFamily="34" charset="0"/>
                </a:rPr>
                <a:t>9</a:t>
              </a:r>
            </a:p>
          </p:txBody>
        </p:sp>
        <p:sp>
          <p:nvSpPr>
            <p:cNvPr id="28" name="Tekstvak 27">
              <a:extLst>
                <a:ext uri="{FF2B5EF4-FFF2-40B4-BE49-F238E27FC236}">
                  <a16:creationId xmlns:a16="http://schemas.microsoft.com/office/drawing/2014/main" id="{EA2FC136-3216-40F6-8F94-C86E404B8172}"/>
                </a:ext>
              </a:extLst>
            </p:cNvPr>
            <p:cNvSpPr txBox="1"/>
            <p:nvPr/>
          </p:nvSpPr>
          <p:spPr>
            <a:xfrm>
              <a:off x="9827848" y="1937534"/>
              <a:ext cx="728551" cy="1368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</a:ln>
          </p:spPr>
          <p:txBody>
            <a:bodyPr wrap="square" lIns="36000" rIns="36000" rtlCol="0">
              <a:noAutofit/>
            </a:bodyPr>
            <a:lstStyle>
              <a:defPPr>
                <a:defRPr lang="nl-NL"/>
              </a:defPPr>
              <a:lvl1pPr>
                <a:defRPr sz="900">
                  <a:latin typeface="Verdana" panose="020B0604030504040204" pitchFamily="34" charset="0"/>
                  <a:ea typeface="Verdana" panose="020B0604030504040204" pitchFamily="34" charset="0"/>
                </a:defRPr>
              </a:lvl1pPr>
            </a:lstStyle>
            <a:p>
              <a:r>
                <a:rPr lang="en-US">
                  <a:latin typeface="Bahnschrift" panose="020B0502040204020203" pitchFamily="34" charset="0"/>
                  <a:ea typeface="+mn-ea"/>
                </a:rPr>
                <a:t>Activity </a:t>
              </a:r>
              <a:r>
                <a:rPr lang="en-US" dirty="0">
                  <a:latin typeface="Bahnschrift" panose="020B0502040204020203" pitchFamily="34" charset="0"/>
                  <a:ea typeface="+mn-ea"/>
                </a:rPr>
                <a:t>10</a:t>
              </a:r>
            </a:p>
          </p:txBody>
        </p:sp>
        <p:sp>
          <p:nvSpPr>
            <p:cNvPr id="29" name="Tekstvak 28">
              <a:extLst>
                <a:ext uri="{FF2B5EF4-FFF2-40B4-BE49-F238E27FC236}">
                  <a16:creationId xmlns:a16="http://schemas.microsoft.com/office/drawing/2014/main" id="{1E0CFD8E-648C-4C5D-8EDD-F93D81EDB4FC}"/>
                </a:ext>
              </a:extLst>
            </p:cNvPr>
            <p:cNvSpPr txBox="1"/>
            <p:nvPr/>
          </p:nvSpPr>
          <p:spPr>
            <a:xfrm>
              <a:off x="2906747" y="3362230"/>
              <a:ext cx="728551" cy="1260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</a:ln>
          </p:spPr>
          <p:txBody>
            <a:bodyPr wrap="square" rtlCol="0">
              <a:noAutofit/>
            </a:bodyPr>
            <a:lstStyle/>
            <a:p>
              <a:endParaRPr lang="en-US" sz="900" dirty="0"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  <p:sp>
          <p:nvSpPr>
            <p:cNvPr id="30" name="Tekstvak 29">
              <a:extLst>
                <a:ext uri="{FF2B5EF4-FFF2-40B4-BE49-F238E27FC236}">
                  <a16:creationId xmlns:a16="http://schemas.microsoft.com/office/drawing/2014/main" id="{92CD1B33-3841-4D5E-855C-D8E736B298CF}"/>
                </a:ext>
              </a:extLst>
            </p:cNvPr>
            <p:cNvSpPr txBox="1"/>
            <p:nvPr/>
          </p:nvSpPr>
          <p:spPr>
            <a:xfrm>
              <a:off x="3675758" y="3362230"/>
              <a:ext cx="728551" cy="1260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</a:ln>
          </p:spPr>
          <p:txBody>
            <a:bodyPr wrap="square" rtlCol="0">
              <a:noAutofit/>
            </a:bodyPr>
            <a:lstStyle>
              <a:defPPr>
                <a:defRPr lang="nl-NL"/>
              </a:defPPr>
              <a:lvl1pPr>
                <a:defRPr sz="900">
                  <a:latin typeface="Verdana" panose="020B0604030504040204" pitchFamily="34" charset="0"/>
                  <a:ea typeface="Verdana" panose="020B0604030504040204" pitchFamily="34" charset="0"/>
                </a:defRPr>
              </a:lvl1pPr>
            </a:lstStyle>
            <a:p>
              <a:endParaRPr lang="en-US" dirty="0"/>
            </a:p>
          </p:txBody>
        </p:sp>
        <p:sp>
          <p:nvSpPr>
            <p:cNvPr id="31" name="Tekstvak 30">
              <a:extLst>
                <a:ext uri="{FF2B5EF4-FFF2-40B4-BE49-F238E27FC236}">
                  <a16:creationId xmlns:a16="http://schemas.microsoft.com/office/drawing/2014/main" id="{397D0FFC-73F8-4346-A432-2D422294BD1D}"/>
                </a:ext>
              </a:extLst>
            </p:cNvPr>
            <p:cNvSpPr txBox="1"/>
            <p:nvPr/>
          </p:nvSpPr>
          <p:spPr>
            <a:xfrm>
              <a:off x="4444769" y="3362229"/>
              <a:ext cx="728551" cy="1260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</a:ln>
          </p:spPr>
          <p:txBody>
            <a:bodyPr wrap="square" rtlCol="0">
              <a:noAutofit/>
            </a:bodyPr>
            <a:lstStyle>
              <a:defPPr>
                <a:defRPr lang="nl-NL"/>
              </a:defPPr>
              <a:lvl1pPr>
                <a:defRPr sz="900">
                  <a:latin typeface="Verdana" panose="020B0604030504040204" pitchFamily="34" charset="0"/>
                  <a:ea typeface="Verdana" panose="020B0604030504040204" pitchFamily="34" charset="0"/>
                </a:defRPr>
              </a:lvl1pPr>
            </a:lstStyle>
            <a:p>
              <a:endParaRPr lang="en-US" dirty="0"/>
            </a:p>
          </p:txBody>
        </p:sp>
        <p:sp>
          <p:nvSpPr>
            <p:cNvPr id="32" name="Tekstvak 31">
              <a:extLst>
                <a:ext uri="{FF2B5EF4-FFF2-40B4-BE49-F238E27FC236}">
                  <a16:creationId xmlns:a16="http://schemas.microsoft.com/office/drawing/2014/main" id="{F17F9149-FFD2-44C0-B477-4AA02B8D6627}"/>
                </a:ext>
              </a:extLst>
            </p:cNvPr>
            <p:cNvSpPr txBox="1"/>
            <p:nvPr/>
          </p:nvSpPr>
          <p:spPr>
            <a:xfrm>
              <a:off x="5213780" y="3362229"/>
              <a:ext cx="728551" cy="1260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</a:ln>
          </p:spPr>
          <p:txBody>
            <a:bodyPr wrap="square" rtlCol="0">
              <a:noAutofit/>
            </a:bodyPr>
            <a:lstStyle>
              <a:defPPr>
                <a:defRPr lang="nl-NL"/>
              </a:defPPr>
              <a:lvl1pPr>
                <a:defRPr sz="900">
                  <a:latin typeface="Verdana" panose="020B0604030504040204" pitchFamily="34" charset="0"/>
                  <a:ea typeface="Verdana" panose="020B0604030504040204" pitchFamily="34" charset="0"/>
                </a:defRPr>
              </a:lvl1pPr>
            </a:lstStyle>
            <a:p>
              <a:endParaRPr lang="en-US" dirty="0"/>
            </a:p>
          </p:txBody>
        </p:sp>
        <p:sp>
          <p:nvSpPr>
            <p:cNvPr id="33" name="Tekstvak 32">
              <a:extLst>
                <a:ext uri="{FF2B5EF4-FFF2-40B4-BE49-F238E27FC236}">
                  <a16:creationId xmlns:a16="http://schemas.microsoft.com/office/drawing/2014/main" id="{BC5CED47-3196-4716-8523-85A2EE31DB7D}"/>
                </a:ext>
              </a:extLst>
            </p:cNvPr>
            <p:cNvSpPr txBox="1"/>
            <p:nvPr/>
          </p:nvSpPr>
          <p:spPr>
            <a:xfrm>
              <a:off x="5982791" y="3362229"/>
              <a:ext cx="728551" cy="1260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</a:ln>
          </p:spPr>
          <p:txBody>
            <a:bodyPr wrap="square" rtlCol="0">
              <a:noAutofit/>
            </a:bodyPr>
            <a:lstStyle>
              <a:defPPr>
                <a:defRPr lang="nl-NL"/>
              </a:defPPr>
              <a:lvl1pPr>
                <a:defRPr sz="900">
                  <a:latin typeface="Verdana" panose="020B0604030504040204" pitchFamily="34" charset="0"/>
                  <a:ea typeface="Verdana" panose="020B0604030504040204" pitchFamily="34" charset="0"/>
                </a:defRPr>
              </a:lvl1pPr>
            </a:lstStyle>
            <a:p>
              <a:endParaRPr lang="en-US" dirty="0"/>
            </a:p>
          </p:txBody>
        </p:sp>
        <p:sp>
          <p:nvSpPr>
            <p:cNvPr id="34" name="Tekstvak 33">
              <a:extLst>
                <a:ext uri="{FF2B5EF4-FFF2-40B4-BE49-F238E27FC236}">
                  <a16:creationId xmlns:a16="http://schemas.microsoft.com/office/drawing/2014/main" id="{0C194050-098B-4848-90AC-E1E57406E078}"/>
                </a:ext>
              </a:extLst>
            </p:cNvPr>
            <p:cNvSpPr txBox="1"/>
            <p:nvPr/>
          </p:nvSpPr>
          <p:spPr>
            <a:xfrm>
              <a:off x="6751802" y="3362229"/>
              <a:ext cx="728551" cy="1260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</a:ln>
          </p:spPr>
          <p:txBody>
            <a:bodyPr wrap="square" rtlCol="0">
              <a:noAutofit/>
            </a:bodyPr>
            <a:lstStyle>
              <a:defPPr>
                <a:defRPr lang="nl-NL"/>
              </a:defPPr>
              <a:lvl1pPr>
                <a:defRPr sz="900">
                  <a:latin typeface="Verdana" panose="020B0604030504040204" pitchFamily="34" charset="0"/>
                  <a:ea typeface="Verdana" panose="020B0604030504040204" pitchFamily="34" charset="0"/>
                </a:defRPr>
              </a:lvl1pPr>
            </a:lstStyle>
            <a:p>
              <a:endParaRPr lang="en-US" dirty="0"/>
            </a:p>
          </p:txBody>
        </p:sp>
        <p:sp>
          <p:nvSpPr>
            <p:cNvPr id="35" name="Tekstvak 34">
              <a:extLst>
                <a:ext uri="{FF2B5EF4-FFF2-40B4-BE49-F238E27FC236}">
                  <a16:creationId xmlns:a16="http://schemas.microsoft.com/office/drawing/2014/main" id="{DBF1E6F0-5BD7-4272-86E4-CB1BF3D0964F}"/>
                </a:ext>
              </a:extLst>
            </p:cNvPr>
            <p:cNvSpPr txBox="1"/>
            <p:nvPr/>
          </p:nvSpPr>
          <p:spPr>
            <a:xfrm>
              <a:off x="7520813" y="3362229"/>
              <a:ext cx="728551" cy="1260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</a:ln>
          </p:spPr>
          <p:txBody>
            <a:bodyPr wrap="square" rtlCol="0">
              <a:noAutofit/>
            </a:bodyPr>
            <a:lstStyle>
              <a:defPPr>
                <a:defRPr lang="nl-NL"/>
              </a:defPPr>
              <a:lvl1pPr>
                <a:defRPr sz="900">
                  <a:latin typeface="Verdana" panose="020B0604030504040204" pitchFamily="34" charset="0"/>
                  <a:ea typeface="Verdana" panose="020B0604030504040204" pitchFamily="34" charset="0"/>
                </a:defRPr>
              </a:lvl1pPr>
            </a:lstStyle>
            <a:p>
              <a:endParaRPr lang="en-US" dirty="0"/>
            </a:p>
          </p:txBody>
        </p:sp>
        <p:sp>
          <p:nvSpPr>
            <p:cNvPr id="36" name="Tekstvak 35">
              <a:extLst>
                <a:ext uri="{FF2B5EF4-FFF2-40B4-BE49-F238E27FC236}">
                  <a16:creationId xmlns:a16="http://schemas.microsoft.com/office/drawing/2014/main" id="{885073A1-F9C7-427D-9D46-2EB788E599BA}"/>
                </a:ext>
              </a:extLst>
            </p:cNvPr>
            <p:cNvSpPr txBox="1"/>
            <p:nvPr/>
          </p:nvSpPr>
          <p:spPr>
            <a:xfrm>
              <a:off x="8289824" y="3362229"/>
              <a:ext cx="728551" cy="1260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</a:ln>
          </p:spPr>
          <p:txBody>
            <a:bodyPr wrap="square" rtlCol="0">
              <a:noAutofit/>
            </a:bodyPr>
            <a:lstStyle>
              <a:defPPr>
                <a:defRPr lang="nl-NL"/>
              </a:defPPr>
              <a:lvl1pPr>
                <a:defRPr sz="900">
                  <a:latin typeface="Verdana" panose="020B0604030504040204" pitchFamily="34" charset="0"/>
                  <a:ea typeface="Verdana" panose="020B0604030504040204" pitchFamily="34" charset="0"/>
                </a:defRPr>
              </a:lvl1pPr>
            </a:lstStyle>
            <a:p>
              <a:endParaRPr lang="en-US" dirty="0"/>
            </a:p>
          </p:txBody>
        </p:sp>
        <p:sp>
          <p:nvSpPr>
            <p:cNvPr id="37" name="Tekstvak 36">
              <a:extLst>
                <a:ext uri="{FF2B5EF4-FFF2-40B4-BE49-F238E27FC236}">
                  <a16:creationId xmlns:a16="http://schemas.microsoft.com/office/drawing/2014/main" id="{3DEF959C-F812-4787-8D7F-EA4D180EAE89}"/>
                </a:ext>
              </a:extLst>
            </p:cNvPr>
            <p:cNvSpPr txBox="1"/>
            <p:nvPr/>
          </p:nvSpPr>
          <p:spPr>
            <a:xfrm>
              <a:off x="9058835" y="3362229"/>
              <a:ext cx="728551" cy="1260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</a:ln>
          </p:spPr>
          <p:txBody>
            <a:bodyPr wrap="square" rtlCol="0">
              <a:noAutofit/>
            </a:bodyPr>
            <a:lstStyle/>
            <a:p>
              <a:endParaRPr lang="en-US" sz="900" dirty="0"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  <p:sp>
          <p:nvSpPr>
            <p:cNvPr id="38" name="Tekstvak 37">
              <a:extLst>
                <a:ext uri="{FF2B5EF4-FFF2-40B4-BE49-F238E27FC236}">
                  <a16:creationId xmlns:a16="http://schemas.microsoft.com/office/drawing/2014/main" id="{F9C683A5-844F-49E2-8E5C-5B4A9DD39C1E}"/>
                </a:ext>
              </a:extLst>
            </p:cNvPr>
            <p:cNvSpPr txBox="1"/>
            <p:nvPr/>
          </p:nvSpPr>
          <p:spPr>
            <a:xfrm>
              <a:off x="9827848" y="3362229"/>
              <a:ext cx="728551" cy="1260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</a:ln>
          </p:spPr>
          <p:txBody>
            <a:bodyPr wrap="square" rtlCol="0">
              <a:noAutofit/>
            </a:bodyPr>
            <a:lstStyle>
              <a:defPPr>
                <a:defRPr lang="nl-NL"/>
              </a:defPPr>
              <a:lvl1pPr>
                <a:defRPr sz="900">
                  <a:latin typeface="Verdana" panose="020B0604030504040204" pitchFamily="34" charset="0"/>
                  <a:ea typeface="Verdana" panose="020B0604030504040204" pitchFamily="34" charset="0"/>
                </a:defRPr>
              </a:lvl1pPr>
            </a:lstStyle>
            <a:p>
              <a:endParaRPr lang="en-US" dirty="0"/>
            </a:p>
          </p:txBody>
        </p:sp>
        <p:cxnSp>
          <p:nvCxnSpPr>
            <p:cNvPr id="40" name="Rechte verbindingslijn 39">
              <a:extLst>
                <a:ext uri="{FF2B5EF4-FFF2-40B4-BE49-F238E27FC236}">
                  <a16:creationId xmlns:a16="http://schemas.microsoft.com/office/drawing/2014/main" id="{8FAE2433-6E46-4F27-8E4A-6CE9D741E586}"/>
                </a:ext>
              </a:extLst>
            </p:cNvPr>
            <p:cNvCxnSpPr>
              <a:cxnSpLocks/>
            </p:cNvCxnSpPr>
            <p:nvPr/>
          </p:nvCxnSpPr>
          <p:spPr>
            <a:xfrm>
              <a:off x="2906747" y="4062916"/>
              <a:ext cx="7649652" cy="0"/>
            </a:xfrm>
            <a:prstGeom prst="line">
              <a:avLst/>
            </a:prstGeom>
            <a:ln w="2540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1" name="Ovaal 40">
              <a:extLst>
                <a:ext uri="{FF2B5EF4-FFF2-40B4-BE49-F238E27FC236}">
                  <a16:creationId xmlns:a16="http://schemas.microsoft.com/office/drawing/2014/main" id="{C9441FF0-B561-4F5E-B0D2-D78A950B0F98}"/>
                </a:ext>
              </a:extLst>
            </p:cNvPr>
            <p:cNvSpPr/>
            <p:nvPr/>
          </p:nvSpPr>
          <p:spPr>
            <a:xfrm>
              <a:off x="3209007" y="3752016"/>
              <a:ext cx="124032" cy="126000"/>
            </a:xfrm>
            <a:prstGeom prst="ellipse">
              <a:avLst/>
            </a:prstGeom>
            <a:solidFill>
              <a:schemeClr val="bg1"/>
            </a:solidFill>
            <a:ln w="635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Ovaal 41">
              <a:extLst>
                <a:ext uri="{FF2B5EF4-FFF2-40B4-BE49-F238E27FC236}">
                  <a16:creationId xmlns:a16="http://schemas.microsoft.com/office/drawing/2014/main" id="{8E967573-8797-414E-AC19-8096D4204D6E}"/>
                </a:ext>
              </a:extLst>
            </p:cNvPr>
            <p:cNvSpPr/>
            <p:nvPr/>
          </p:nvSpPr>
          <p:spPr>
            <a:xfrm>
              <a:off x="5514833" y="4307907"/>
              <a:ext cx="124032" cy="126000"/>
            </a:xfrm>
            <a:prstGeom prst="ellipse">
              <a:avLst/>
            </a:prstGeom>
            <a:solidFill>
              <a:schemeClr val="bg1"/>
            </a:solidFill>
            <a:ln w="635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Ovaal 42">
              <a:extLst>
                <a:ext uri="{FF2B5EF4-FFF2-40B4-BE49-F238E27FC236}">
                  <a16:creationId xmlns:a16="http://schemas.microsoft.com/office/drawing/2014/main" id="{D80C527E-5542-4734-A26E-D5BFA78422BF}"/>
                </a:ext>
              </a:extLst>
            </p:cNvPr>
            <p:cNvSpPr/>
            <p:nvPr/>
          </p:nvSpPr>
          <p:spPr>
            <a:xfrm>
              <a:off x="10126485" y="3765126"/>
              <a:ext cx="124032" cy="126000"/>
            </a:xfrm>
            <a:prstGeom prst="ellipse">
              <a:avLst/>
            </a:prstGeom>
            <a:solidFill>
              <a:schemeClr val="bg1"/>
            </a:solidFill>
            <a:ln w="635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Ovaal 43">
              <a:extLst>
                <a:ext uri="{FF2B5EF4-FFF2-40B4-BE49-F238E27FC236}">
                  <a16:creationId xmlns:a16="http://schemas.microsoft.com/office/drawing/2014/main" id="{7CAFD23B-18E1-42E0-945F-AB1DF599FF92}"/>
                </a:ext>
              </a:extLst>
            </p:cNvPr>
            <p:cNvSpPr/>
            <p:nvPr/>
          </p:nvSpPr>
          <p:spPr>
            <a:xfrm>
              <a:off x="3956834" y="4266547"/>
              <a:ext cx="180000" cy="180000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Ovaal 44">
              <a:extLst>
                <a:ext uri="{FF2B5EF4-FFF2-40B4-BE49-F238E27FC236}">
                  <a16:creationId xmlns:a16="http://schemas.microsoft.com/office/drawing/2014/main" id="{8FBC864B-9962-4C6D-88CD-977560719990}"/>
                </a:ext>
              </a:extLst>
            </p:cNvPr>
            <p:cNvSpPr/>
            <p:nvPr/>
          </p:nvSpPr>
          <p:spPr>
            <a:xfrm>
              <a:off x="4719846" y="3695322"/>
              <a:ext cx="180000" cy="180000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Ovaal 45">
              <a:extLst>
                <a:ext uri="{FF2B5EF4-FFF2-40B4-BE49-F238E27FC236}">
                  <a16:creationId xmlns:a16="http://schemas.microsoft.com/office/drawing/2014/main" id="{A31FCC0B-0719-48D7-B02E-9C546733FE67}"/>
                </a:ext>
              </a:extLst>
            </p:cNvPr>
            <p:cNvSpPr/>
            <p:nvPr/>
          </p:nvSpPr>
          <p:spPr>
            <a:xfrm>
              <a:off x="6240968" y="3662016"/>
              <a:ext cx="180000" cy="180000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Ovaal 46">
              <a:extLst>
                <a:ext uri="{FF2B5EF4-FFF2-40B4-BE49-F238E27FC236}">
                  <a16:creationId xmlns:a16="http://schemas.microsoft.com/office/drawing/2014/main" id="{0BE69504-01E4-40B8-A24D-2157A411EFCC}"/>
                </a:ext>
              </a:extLst>
            </p:cNvPr>
            <p:cNvSpPr/>
            <p:nvPr/>
          </p:nvSpPr>
          <p:spPr>
            <a:xfrm>
              <a:off x="7048739" y="3832410"/>
              <a:ext cx="180000" cy="180000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Ovaal 47">
              <a:extLst>
                <a:ext uri="{FF2B5EF4-FFF2-40B4-BE49-F238E27FC236}">
                  <a16:creationId xmlns:a16="http://schemas.microsoft.com/office/drawing/2014/main" id="{80BD16F6-25A2-4A5A-AC3C-FF576DA1C707}"/>
                </a:ext>
              </a:extLst>
            </p:cNvPr>
            <p:cNvSpPr/>
            <p:nvPr/>
          </p:nvSpPr>
          <p:spPr>
            <a:xfrm>
              <a:off x="7792676" y="3583313"/>
              <a:ext cx="180000" cy="180000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Ovaal 48">
              <a:extLst>
                <a:ext uri="{FF2B5EF4-FFF2-40B4-BE49-F238E27FC236}">
                  <a16:creationId xmlns:a16="http://schemas.microsoft.com/office/drawing/2014/main" id="{F18DAA02-DB0F-4B25-99C7-4CBB6BB5C8D2}"/>
                </a:ext>
              </a:extLst>
            </p:cNvPr>
            <p:cNvSpPr/>
            <p:nvPr/>
          </p:nvSpPr>
          <p:spPr>
            <a:xfrm>
              <a:off x="8572953" y="3810892"/>
              <a:ext cx="180000" cy="180000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Ovaal 49">
              <a:extLst>
                <a:ext uri="{FF2B5EF4-FFF2-40B4-BE49-F238E27FC236}">
                  <a16:creationId xmlns:a16="http://schemas.microsoft.com/office/drawing/2014/main" id="{5BE0C444-BDF3-446E-B728-C667DEE2709B}"/>
                </a:ext>
              </a:extLst>
            </p:cNvPr>
            <p:cNvSpPr/>
            <p:nvPr/>
          </p:nvSpPr>
          <p:spPr>
            <a:xfrm>
              <a:off x="9348351" y="4362426"/>
              <a:ext cx="180000" cy="180000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Tekstvak 52">
              <a:extLst>
                <a:ext uri="{FF2B5EF4-FFF2-40B4-BE49-F238E27FC236}">
                  <a16:creationId xmlns:a16="http://schemas.microsoft.com/office/drawing/2014/main" id="{F20E1B68-EE6C-47AE-A9DE-359AC796A07D}"/>
                </a:ext>
              </a:extLst>
            </p:cNvPr>
            <p:cNvSpPr txBox="1"/>
            <p:nvPr/>
          </p:nvSpPr>
          <p:spPr>
            <a:xfrm>
              <a:off x="2910368" y="5310353"/>
              <a:ext cx="7646031" cy="88404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</a:ln>
          </p:spPr>
          <p:txBody>
            <a:bodyPr wrap="square" rtlCol="0">
              <a:noAutofit/>
            </a:bodyPr>
            <a:lstStyle/>
            <a:p>
              <a:pPr algn="l"/>
              <a:endParaRPr lang="en-US" dirty="0"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  <p:sp>
          <p:nvSpPr>
            <p:cNvPr id="55" name="Tekstvak 54">
              <a:extLst>
                <a:ext uri="{FF2B5EF4-FFF2-40B4-BE49-F238E27FC236}">
                  <a16:creationId xmlns:a16="http://schemas.microsoft.com/office/drawing/2014/main" id="{E3985923-A471-4801-A34A-C43B743F0F69}"/>
                </a:ext>
              </a:extLst>
            </p:cNvPr>
            <p:cNvSpPr txBox="1"/>
            <p:nvPr/>
          </p:nvSpPr>
          <p:spPr>
            <a:xfrm>
              <a:off x="1722078" y="3523516"/>
              <a:ext cx="957314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dirty="0">
                  <a:latin typeface="Verdana" panose="020B0604030504040204" pitchFamily="34" charset="0"/>
                  <a:ea typeface="Verdana" panose="020B0604030504040204" pitchFamily="34" charset="0"/>
                </a:rPr>
                <a:t>Feelings</a:t>
              </a:r>
            </a:p>
            <a:p>
              <a:pPr algn="ctr"/>
              <a:r>
                <a:rPr lang="en-US" sz="1200" dirty="0">
                  <a:latin typeface="Verdana" panose="020B0604030504040204" pitchFamily="34" charset="0"/>
                  <a:ea typeface="Verdana" panose="020B0604030504040204" pitchFamily="34" charset="0"/>
                </a:rPr>
                <a:t>(Moments</a:t>
              </a:r>
            </a:p>
            <a:p>
              <a:pPr algn="ctr"/>
              <a:r>
                <a:rPr lang="en-US" sz="1200" dirty="0">
                  <a:latin typeface="Verdana" panose="020B0604030504040204" pitchFamily="34" charset="0"/>
                  <a:ea typeface="Verdana" panose="020B0604030504040204" pitchFamily="34" charset="0"/>
                </a:rPr>
                <a:t>of</a:t>
              </a:r>
            </a:p>
            <a:p>
              <a:pPr algn="ctr"/>
              <a:r>
                <a:rPr lang="en-US" sz="1200" dirty="0">
                  <a:latin typeface="Verdana" panose="020B0604030504040204" pitchFamily="34" charset="0"/>
                  <a:ea typeface="Verdana" panose="020B0604030504040204" pitchFamily="34" charset="0"/>
                </a:rPr>
                <a:t>Truth)</a:t>
              </a:r>
            </a:p>
          </p:txBody>
        </p:sp>
        <p:sp>
          <p:nvSpPr>
            <p:cNvPr id="56" name="Tekstvak 55">
              <a:extLst>
                <a:ext uri="{FF2B5EF4-FFF2-40B4-BE49-F238E27FC236}">
                  <a16:creationId xmlns:a16="http://schemas.microsoft.com/office/drawing/2014/main" id="{2FE67E75-346C-4594-B04F-87E3B77D0AD8}"/>
                </a:ext>
              </a:extLst>
            </p:cNvPr>
            <p:cNvSpPr txBox="1"/>
            <p:nvPr/>
          </p:nvSpPr>
          <p:spPr>
            <a:xfrm>
              <a:off x="10596861" y="4376008"/>
              <a:ext cx="753732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dirty="0">
                  <a:latin typeface="Verdana" panose="020B0604030504040204" pitchFamily="34" charset="0"/>
                  <a:ea typeface="Verdana" panose="020B0604030504040204" pitchFamily="34" charset="0"/>
                </a:rPr>
                <a:t>Negative</a:t>
              </a:r>
            </a:p>
          </p:txBody>
        </p:sp>
        <p:sp>
          <p:nvSpPr>
            <p:cNvPr id="57" name="Tekstvak 56">
              <a:extLst>
                <a:ext uri="{FF2B5EF4-FFF2-40B4-BE49-F238E27FC236}">
                  <a16:creationId xmlns:a16="http://schemas.microsoft.com/office/drawing/2014/main" id="{448AA1EA-367B-40E6-904C-9CC08BDE0097}"/>
                </a:ext>
              </a:extLst>
            </p:cNvPr>
            <p:cNvSpPr txBox="1"/>
            <p:nvPr/>
          </p:nvSpPr>
          <p:spPr>
            <a:xfrm>
              <a:off x="2906747" y="4667731"/>
              <a:ext cx="728551" cy="589656"/>
            </a:xfrm>
            <a:prstGeom prst="rect">
              <a:avLst/>
            </a:prstGeom>
            <a:solidFill>
              <a:srgbClr val="FFFCF3"/>
            </a:solidFill>
            <a:ln w="25400">
              <a:solidFill>
                <a:schemeClr val="accent4"/>
              </a:solidFill>
            </a:ln>
          </p:spPr>
          <p:txBody>
            <a:bodyPr wrap="square" rtlCol="0">
              <a:noAutofit/>
            </a:bodyPr>
            <a:lstStyle/>
            <a:p>
              <a:endParaRPr lang="en-US" sz="900" dirty="0"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  <p:sp>
          <p:nvSpPr>
            <p:cNvPr id="58" name="Tekstvak 57">
              <a:extLst>
                <a:ext uri="{FF2B5EF4-FFF2-40B4-BE49-F238E27FC236}">
                  <a16:creationId xmlns:a16="http://schemas.microsoft.com/office/drawing/2014/main" id="{D1160B8A-8444-46DA-88C0-87A327F976AE}"/>
                </a:ext>
              </a:extLst>
            </p:cNvPr>
            <p:cNvSpPr txBox="1"/>
            <p:nvPr/>
          </p:nvSpPr>
          <p:spPr>
            <a:xfrm>
              <a:off x="3682558" y="4678926"/>
              <a:ext cx="728551" cy="589656"/>
            </a:xfrm>
            <a:prstGeom prst="rect">
              <a:avLst/>
            </a:prstGeom>
            <a:solidFill>
              <a:srgbClr val="FFFCF3"/>
            </a:solidFill>
            <a:ln w="25400">
              <a:solidFill>
                <a:schemeClr val="accent4"/>
              </a:solidFill>
            </a:ln>
          </p:spPr>
          <p:txBody>
            <a:bodyPr wrap="square" rtlCol="0">
              <a:noAutofit/>
            </a:bodyPr>
            <a:lstStyle/>
            <a:p>
              <a:endParaRPr lang="en-US" sz="900" dirty="0"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  <p:sp>
          <p:nvSpPr>
            <p:cNvPr id="59" name="Tekstvak 58">
              <a:extLst>
                <a:ext uri="{FF2B5EF4-FFF2-40B4-BE49-F238E27FC236}">
                  <a16:creationId xmlns:a16="http://schemas.microsoft.com/office/drawing/2014/main" id="{53C9AE1B-EF15-4540-8477-DCF884EEA528}"/>
                </a:ext>
              </a:extLst>
            </p:cNvPr>
            <p:cNvSpPr txBox="1"/>
            <p:nvPr/>
          </p:nvSpPr>
          <p:spPr>
            <a:xfrm>
              <a:off x="4444769" y="4675950"/>
              <a:ext cx="728551" cy="589656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</a:ln>
          </p:spPr>
          <p:txBody>
            <a:bodyPr wrap="square" rtlCol="0">
              <a:noAutofit/>
            </a:bodyPr>
            <a:lstStyle>
              <a:defPPr>
                <a:defRPr lang="nl-NL"/>
              </a:defPPr>
              <a:lvl1pPr>
                <a:defRPr sz="900">
                  <a:latin typeface="Verdana" panose="020B0604030504040204" pitchFamily="34" charset="0"/>
                  <a:ea typeface="Verdana" panose="020B0604030504040204" pitchFamily="34" charset="0"/>
                </a:defRPr>
              </a:lvl1pPr>
            </a:lstStyle>
            <a:p>
              <a:endParaRPr lang="en-US" dirty="0"/>
            </a:p>
          </p:txBody>
        </p:sp>
        <p:sp>
          <p:nvSpPr>
            <p:cNvPr id="60" name="Tekstvak 59">
              <a:extLst>
                <a:ext uri="{FF2B5EF4-FFF2-40B4-BE49-F238E27FC236}">
                  <a16:creationId xmlns:a16="http://schemas.microsoft.com/office/drawing/2014/main" id="{21536397-8BC7-4D94-903F-543B88359F0C}"/>
                </a:ext>
              </a:extLst>
            </p:cNvPr>
            <p:cNvSpPr txBox="1"/>
            <p:nvPr/>
          </p:nvSpPr>
          <p:spPr>
            <a:xfrm>
              <a:off x="5213780" y="4675950"/>
              <a:ext cx="728551" cy="589656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</a:ln>
          </p:spPr>
          <p:txBody>
            <a:bodyPr wrap="square" rtlCol="0">
              <a:noAutofit/>
            </a:bodyPr>
            <a:lstStyle>
              <a:defPPr>
                <a:defRPr lang="nl-NL"/>
              </a:defPPr>
              <a:lvl1pPr>
                <a:defRPr sz="900">
                  <a:latin typeface="Verdana" panose="020B0604030504040204" pitchFamily="34" charset="0"/>
                  <a:ea typeface="Verdana" panose="020B0604030504040204" pitchFamily="34" charset="0"/>
                </a:defRPr>
              </a:lvl1pPr>
            </a:lstStyle>
            <a:p>
              <a:endParaRPr lang="en-US" dirty="0"/>
            </a:p>
          </p:txBody>
        </p:sp>
        <p:sp>
          <p:nvSpPr>
            <p:cNvPr id="61" name="Tekstvak 60">
              <a:extLst>
                <a:ext uri="{FF2B5EF4-FFF2-40B4-BE49-F238E27FC236}">
                  <a16:creationId xmlns:a16="http://schemas.microsoft.com/office/drawing/2014/main" id="{FE767242-C7CF-4407-AB2D-7322BB1951CC}"/>
                </a:ext>
              </a:extLst>
            </p:cNvPr>
            <p:cNvSpPr txBox="1"/>
            <p:nvPr/>
          </p:nvSpPr>
          <p:spPr>
            <a:xfrm>
              <a:off x="5982791" y="4675950"/>
              <a:ext cx="728551" cy="589656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</a:ln>
          </p:spPr>
          <p:txBody>
            <a:bodyPr wrap="square" rtlCol="0">
              <a:noAutofit/>
            </a:bodyPr>
            <a:lstStyle>
              <a:defPPr>
                <a:defRPr lang="nl-NL"/>
              </a:defPPr>
              <a:lvl1pPr>
                <a:defRPr sz="900">
                  <a:latin typeface="Verdana" panose="020B0604030504040204" pitchFamily="34" charset="0"/>
                  <a:ea typeface="Verdana" panose="020B0604030504040204" pitchFamily="34" charset="0"/>
                </a:defRPr>
              </a:lvl1pPr>
            </a:lstStyle>
            <a:p>
              <a:endParaRPr lang="en-US" dirty="0"/>
            </a:p>
          </p:txBody>
        </p:sp>
        <p:sp>
          <p:nvSpPr>
            <p:cNvPr id="62" name="Tekstvak 61">
              <a:extLst>
                <a:ext uri="{FF2B5EF4-FFF2-40B4-BE49-F238E27FC236}">
                  <a16:creationId xmlns:a16="http://schemas.microsoft.com/office/drawing/2014/main" id="{3DB1B79E-18AA-4E23-831E-059C192353AC}"/>
                </a:ext>
              </a:extLst>
            </p:cNvPr>
            <p:cNvSpPr txBox="1"/>
            <p:nvPr/>
          </p:nvSpPr>
          <p:spPr>
            <a:xfrm>
              <a:off x="6751802" y="4661024"/>
              <a:ext cx="728551" cy="604582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</a:ln>
          </p:spPr>
          <p:txBody>
            <a:bodyPr wrap="square" rtlCol="0">
              <a:noAutofit/>
            </a:bodyPr>
            <a:lstStyle>
              <a:defPPr>
                <a:defRPr lang="nl-NL"/>
              </a:defPPr>
              <a:lvl1pPr>
                <a:defRPr sz="900">
                  <a:latin typeface="Verdana" panose="020B0604030504040204" pitchFamily="34" charset="0"/>
                  <a:ea typeface="Verdana" panose="020B0604030504040204" pitchFamily="34" charset="0"/>
                </a:defRPr>
              </a:lvl1pPr>
            </a:lstStyle>
            <a:p>
              <a:endParaRPr lang="en-US" dirty="0"/>
            </a:p>
          </p:txBody>
        </p:sp>
        <p:sp>
          <p:nvSpPr>
            <p:cNvPr id="63" name="Tekstvak 62">
              <a:extLst>
                <a:ext uri="{FF2B5EF4-FFF2-40B4-BE49-F238E27FC236}">
                  <a16:creationId xmlns:a16="http://schemas.microsoft.com/office/drawing/2014/main" id="{08332E3C-0D23-406A-AFB2-C3904130404C}"/>
                </a:ext>
              </a:extLst>
            </p:cNvPr>
            <p:cNvSpPr txBox="1"/>
            <p:nvPr/>
          </p:nvSpPr>
          <p:spPr>
            <a:xfrm>
              <a:off x="7520813" y="4661024"/>
              <a:ext cx="728551" cy="604582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</a:ln>
          </p:spPr>
          <p:txBody>
            <a:bodyPr wrap="square" rtlCol="0">
              <a:noAutofit/>
            </a:bodyPr>
            <a:lstStyle>
              <a:defPPr>
                <a:defRPr lang="nl-NL"/>
              </a:defPPr>
              <a:lvl1pPr>
                <a:defRPr sz="900">
                  <a:latin typeface="Verdana" panose="020B0604030504040204" pitchFamily="34" charset="0"/>
                  <a:ea typeface="Verdana" panose="020B0604030504040204" pitchFamily="34" charset="0"/>
                </a:defRPr>
              </a:lvl1pPr>
            </a:lstStyle>
            <a:p>
              <a:endParaRPr lang="en-US" dirty="0"/>
            </a:p>
          </p:txBody>
        </p:sp>
        <p:sp>
          <p:nvSpPr>
            <p:cNvPr id="64" name="Tekstvak 63">
              <a:extLst>
                <a:ext uri="{FF2B5EF4-FFF2-40B4-BE49-F238E27FC236}">
                  <a16:creationId xmlns:a16="http://schemas.microsoft.com/office/drawing/2014/main" id="{1828C70C-72CC-4EAE-8532-8F918EEFB714}"/>
                </a:ext>
              </a:extLst>
            </p:cNvPr>
            <p:cNvSpPr txBox="1"/>
            <p:nvPr/>
          </p:nvSpPr>
          <p:spPr>
            <a:xfrm>
              <a:off x="8289824" y="4661024"/>
              <a:ext cx="728551" cy="604582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</a:ln>
          </p:spPr>
          <p:txBody>
            <a:bodyPr wrap="square" rtlCol="0">
              <a:noAutofit/>
            </a:bodyPr>
            <a:lstStyle>
              <a:defPPr>
                <a:defRPr lang="nl-NL"/>
              </a:defPPr>
              <a:lvl1pPr>
                <a:defRPr sz="900">
                  <a:latin typeface="Verdana" panose="020B0604030504040204" pitchFamily="34" charset="0"/>
                  <a:ea typeface="Verdana" panose="020B0604030504040204" pitchFamily="34" charset="0"/>
                </a:defRPr>
              </a:lvl1pPr>
            </a:lstStyle>
            <a:p>
              <a:endParaRPr lang="en-US" dirty="0"/>
            </a:p>
          </p:txBody>
        </p:sp>
        <p:sp>
          <p:nvSpPr>
            <p:cNvPr id="65" name="Tekstvak 64">
              <a:extLst>
                <a:ext uri="{FF2B5EF4-FFF2-40B4-BE49-F238E27FC236}">
                  <a16:creationId xmlns:a16="http://schemas.microsoft.com/office/drawing/2014/main" id="{13177DD0-6075-4EE7-951F-4A453517ADA8}"/>
                </a:ext>
              </a:extLst>
            </p:cNvPr>
            <p:cNvSpPr txBox="1"/>
            <p:nvPr/>
          </p:nvSpPr>
          <p:spPr>
            <a:xfrm>
              <a:off x="9058835" y="4675206"/>
              <a:ext cx="728551" cy="5904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</a:ln>
          </p:spPr>
          <p:txBody>
            <a:bodyPr wrap="square" rtlCol="0">
              <a:noAutofit/>
            </a:bodyPr>
            <a:lstStyle/>
            <a:p>
              <a:endParaRPr lang="en-US" sz="900" dirty="0"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  <p:sp>
          <p:nvSpPr>
            <p:cNvPr id="66" name="Tekstvak 65">
              <a:extLst>
                <a:ext uri="{FF2B5EF4-FFF2-40B4-BE49-F238E27FC236}">
                  <a16:creationId xmlns:a16="http://schemas.microsoft.com/office/drawing/2014/main" id="{9207793E-1598-469D-891E-437FEE1B53B6}"/>
                </a:ext>
              </a:extLst>
            </p:cNvPr>
            <p:cNvSpPr txBox="1"/>
            <p:nvPr/>
          </p:nvSpPr>
          <p:spPr>
            <a:xfrm>
              <a:off x="9827848" y="4675206"/>
              <a:ext cx="728551" cy="5904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</a:ln>
          </p:spPr>
          <p:txBody>
            <a:bodyPr wrap="square" rtlCol="0">
              <a:noAutofit/>
            </a:bodyPr>
            <a:lstStyle/>
            <a:p>
              <a:endParaRPr lang="en-US" sz="900" dirty="0"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  <p:sp>
          <p:nvSpPr>
            <p:cNvPr id="68" name="Tekstvak 67">
              <a:extLst>
                <a:ext uri="{FF2B5EF4-FFF2-40B4-BE49-F238E27FC236}">
                  <a16:creationId xmlns:a16="http://schemas.microsoft.com/office/drawing/2014/main" id="{08A19701-138C-4C91-AC01-D703D491D8EB}"/>
                </a:ext>
              </a:extLst>
            </p:cNvPr>
            <p:cNvSpPr txBox="1"/>
            <p:nvPr/>
          </p:nvSpPr>
          <p:spPr>
            <a:xfrm>
              <a:off x="2906747" y="4675950"/>
              <a:ext cx="728551" cy="589656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</a:ln>
          </p:spPr>
          <p:txBody>
            <a:bodyPr wrap="square" rtlCol="0">
              <a:noAutofit/>
            </a:bodyPr>
            <a:lstStyle/>
            <a:p>
              <a:endParaRPr lang="en-US" sz="900" dirty="0"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  <p:sp>
          <p:nvSpPr>
            <p:cNvPr id="69" name="Tekstvak 68">
              <a:extLst>
                <a:ext uri="{FF2B5EF4-FFF2-40B4-BE49-F238E27FC236}">
                  <a16:creationId xmlns:a16="http://schemas.microsoft.com/office/drawing/2014/main" id="{70D01576-0C46-4595-8EF2-0C42750CE5D9}"/>
                </a:ext>
              </a:extLst>
            </p:cNvPr>
            <p:cNvSpPr txBox="1"/>
            <p:nvPr/>
          </p:nvSpPr>
          <p:spPr>
            <a:xfrm>
              <a:off x="3675758" y="4675950"/>
              <a:ext cx="728551" cy="589656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</a:ln>
          </p:spPr>
          <p:txBody>
            <a:bodyPr wrap="square" rtlCol="0">
              <a:noAutofit/>
            </a:bodyPr>
            <a:lstStyle/>
            <a:p>
              <a:endParaRPr lang="en-US" sz="900" dirty="0"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  <p:sp>
          <p:nvSpPr>
            <p:cNvPr id="71" name="Tekstvak 70">
              <a:extLst>
                <a:ext uri="{FF2B5EF4-FFF2-40B4-BE49-F238E27FC236}">
                  <a16:creationId xmlns:a16="http://schemas.microsoft.com/office/drawing/2014/main" id="{E4192958-AC3F-4BB6-B4C4-6B194087C926}"/>
                </a:ext>
              </a:extLst>
            </p:cNvPr>
            <p:cNvSpPr txBox="1"/>
            <p:nvPr/>
          </p:nvSpPr>
          <p:spPr>
            <a:xfrm>
              <a:off x="1843138" y="4831906"/>
              <a:ext cx="72911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>
                  <a:latin typeface="Verdana" panose="020B0604030504040204" pitchFamily="34" charset="0"/>
                  <a:ea typeface="Verdana" panose="020B0604030504040204" pitchFamily="34" charset="0"/>
                </a:rPr>
                <a:t>Feeling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251725799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e2" id="{8662850A-4CA3-4ED0-8C05-B8B86F2CB63B}" vid="{BD41646E-96A8-4BF8-AE72-3131486390EA}"/>
    </a:ext>
  </a:extLst>
</a:theme>
</file>

<file path=ppt/theme/theme2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Red Harbour White Background</Template>
  <TotalTime>23</TotalTime>
  <Words>61</Words>
  <Application>Microsoft Office PowerPoint</Application>
  <PresentationFormat>Breedbeeld</PresentationFormat>
  <Paragraphs>34</Paragraphs>
  <Slides>2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5</vt:i4>
      </vt:variant>
      <vt:variant>
        <vt:lpstr>Thema</vt:lpstr>
      </vt:variant>
      <vt:variant>
        <vt:i4>1</vt:i4>
      </vt:variant>
      <vt:variant>
        <vt:lpstr>Diatitels</vt:lpstr>
      </vt:variant>
      <vt:variant>
        <vt:i4>2</vt:i4>
      </vt:variant>
    </vt:vector>
  </HeadingPairs>
  <TitlesOfParts>
    <vt:vector size="8" baseType="lpstr">
      <vt:lpstr>Arial</vt:lpstr>
      <vt:lpstr>Bahnschrift</vt:lpstr>
      <vt:lpstr>Calibri</vt:lpstr>
      <vt:lpstr>Verdana</vt:lpstr>
      <vt:lpstr>Wingdings</vt:lpstr>
      <vt:lpstr>Kantoorthema</vt:lpstr>
      <vt:lpstr>PowerPoint-presentatie</vt:lpstr>
      <vt:lpstr>Customer Journey &lt;description&gt;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Red Harbour Customer Journey</dc:title>
  <dc:creator>Hans Rood</dc:creator>
  <cp:keywords>English Color</cp:keywords>
  <cp:lastModifiedBy>Hans Rood</cp:lastModifiedBy>
  <cp:revision>2</cp:revision>
  <dcterms:created xsi:type="dcterms:W3CDTF">2021-07-30T04:06:45Z</dcterms:created>
  <dcterms:modified xsi:type="dcterms:W3CDTF">2021-08-04T05:40:19Z</dcterms:modified>
</cp:coreProperties>
</file>