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BMC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Business Model Canvas (BMC)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" y="49161"/>
            <a:ext cx="8791047" cy="109300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Partners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</a:t>
              </a:r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Activities</a:t>
              </a:r>
            </a:p>
            <a:p>
              <a:endPara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Resources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</a:t>
              </a:r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Relationships</a:t>
              </a:r>
            </a:p>
            <a:p>
              <a:endPara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Revenue Streams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Channels</a:t>
              </a:r>
              <a:endParaRPr lang="nl" sz="1200" dirty="0">
                <a:solidFill>
                  <a:schemeClr val="tx1"/>
                </a:solidFill>
                <a:sym typeface="Titillium Web SemiBold"/>
              </a:endParaRPr>
            </a:p>
            <a:p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Cost Structure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0" name="Tekstvak 19">
            <a:hlinkClick r:id="rId2"/>
            <a:extLst>
              <a:ext uri="{FF2B5EF4-FFF2-40B4-BE49-F238E27FC236}">
                <a16:creationId xmlns:a16="http://schemas.microsoft.com/office/drawing/2014/main" id="{B11B0A93-64F6-4C35-8D41-C741A454CA54}"/>
              </a:ext>
            </a:extLst>
          </p:cNvPr>
          <p:cNvSpPr txBox="1"/>
          <p:nvPr/>
        </p:nvSpPr>
        <p:spPr>
          <a:xfrm>
            <a:off x="9817701" y="6568838"/>
            <a:ext cx="21726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https://www.redharbour.nl/BMC-UK/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929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34</TotalTime>
  <Words>47</Words>
  <Application>Microsoft Office PowerPoint</Application>
  <PresentationFormat>Breedbeeld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Business Model Canvas (BMC)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Business Model Canvas BMC</dc:title>
  <dc:creator>Hans Rood</dc:creator>
  <cp:keywords>English color</cp:keywords>
  <cp:lastModifiedBy>Hans Rood</cp:lastModifiedBy>
  <cp:revision>3</cp:revision>
  <dcterms:created xsi:type="dcterms:W3CDTF">2021-07-30T03:19:47Z</dcterms:created>
  <dcterms:modified xsi:type="dcterms:W3CDTF">2021-08-04T05:39:03Z</dcterms:modified>
</cp:coreProperties>
</file>