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25c151b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25c151b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87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197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Value-Proposition-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Waarde Propositie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title"/>
          </p:nvPr>
        </p:nvSpPr>
        <p:spPr>
          <a:xfrm>
            <a:off x="286680" y="69968"/>
            <a:ext cx="1049473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Waarde Propositie &lt;onderwerp&gt;</a:t>
            </a:r>
            <a:r>
              <a:rPr lang="nl" dirty="0"/>
              <a:t> 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453CE09-2B18-4617-9DC8-20E9FFC356ED}"/>
              </a:ext>
            </a:extLst>
          </p:cNvPr>
          <p:cNvGrpSpPr/>
          <p:nvPr/>
        </p:nvGrpSpPr>
        <p:grpSpPr>
          <a:xfrm>
            <a:off x="286680" y="883874"/>
            <a:ext cx="11618640" cy="5683681"/>
            <a:chOff x="252393" y="838179"/>
            <a:chExt cx="11618640" cy="5683681"/>
          </a:xfrm>
        </p:grpSpPr>
        <p:sp>
          <p:nvSpPr>
            <p:cNvPr id="596" name="Google Shape;596;p77"/>
            <p:cNvSpPr/>
            <p:nvPr/>
          </p:nvSpPr>
          <p:spPr>
            <a:xfrm>
              <a:off x="252393" y="838179"/>
              <a:ext cx="8100000" cy="1062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Voor</a:t>
              </a:r>
            </a:p>
            <a:p>
              <a:r>
                <a:rPr lang="nl" sz="8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[klant segment]</a:t>
              </a:r>
              <a:endParaRPr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endParaRPr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599" name="Google Shape;599;p77"/>
            <p:cNvSpPr txBox="1"/>
            <p:nvPr/>
          </p:nvSpPr>
          <p:spPr>
            <a:xfrm>
              <a:off x="8433433" y="838180"/>
              <a:ext cx="3437600" cy="56836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Lering: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Wij namen aan dat</a:t>
              </a: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…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</a:t>
              </a:r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ebaseerd op … </a:t>
              </a: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wij…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Later leerden wij dat..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Vandaar dat wij …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1" name="Google Shape;601;p77"/>
            <p:cNvSpPr/>
            <p:nvPr/>
          </p:nvSpPr>
          <p:spPr>
            <a:xfrm>
              <a:off x="252393" y="1993599"/>
              <a:ext cx="8100000" cy="1062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Wie</a:t>
              </a:r>
            </a:p>
            <a:p>
              <a:r>
                <a:rPr lang="nl" sz="8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[uitspraak van behoefte of kans]</a:t>
              </a:r>
              <a:endParaRPr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602" name="Google Shape;602;p77"/>
            <p:cNvSpPr/>
            <p:nvPr/>
          </p:nvSpPr>
          <p:spPr>
            <a:xfrm>
              <a:off x="252393" y="3149019"/>
              <a:ext cx="8100000" cy="1062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Onze</a:t>
              </a:r>
            </a:p>
            <a:p>
              <a:r>
                <a:rPr lang="nl" sz="8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[naam van product of dienst]</a:t>
              </a:r>
              <a:endParaRPr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603" name="Google Shape;603;p77"/>
            <p:cNvSpPr/>
            <p:nvPr/>
          </p:nvSpPr>
          <p:spPr>
            <a:xfrm>
              <a:off x="252393" y="4304439"/>
              <a:ext cx="8100000" cy="1062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Is</a:t>
              </a:r>
            </a:p>
            <a:p>
              <a:r>
                <a:rPr lang="nl" sz="8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[</a:t>
              </a:r>
              <a:r>
                <a:rPr lang="nl" sz="8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categorie]</a:t>
              </a:r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4" name="Google Shape;604;p77"/>
            <p:cNvSpPr/>
            <p:nvPr/>
          </p:nvSpPr>
          <p:spPr>
            <a:xfrm>
              <a:off x="252393" y="5459860"/>
              <a:ext cx="8100000" cy="1062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Die</a:t>
              </a:r>
            </a:p>
            <a:p>
              <a:r>
                <a:rPr lang="nl" sz="8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[beschrijving voordeel]</a:t>
              </a:r>
              <a:r>
                <a:rPr lang="nl" sz="1200" dirty="0">
                  <a:solidFill>
                    <a:srgbClr val="273C10"/>
                  </a:solidFill>
                  <a:latin typeface="Bahnschrift" panose="020B0502040204020203" pitchFamily="34" charset="0"/>
                  <a:sym typeface="Titillium Web"/>
                </a:rPr>
                <a:t> </a:t>
              </a:r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077FFFF1-8A65-4D65-BB5F-80191FACE8A4}"/>
              </a:ext>
            </a:extLst>
          </p:cNvPr>
          <p:cNvSpPr txBox="1">
            <a:spLocks/>
          </p:cNvSpPr>
          <p:nvPr/>
        </p:nvSpPr>
        <p:spPr>
          <a:xfrm>
            <a:off x="159770" y="6668166"/>
            <a:ext cx="2743200" cy="16490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E20FDE8-BFF5-44E2-B019-1A8D625E61E1}"/>
              </a:ext>
            </a:extLst>
          </p:cNvPr>
          <p:cNvSpPr txBox="1">
            <a:spLocks/>
          </p:cNvSpPr>
          <p:nvPr/>
        </p:nvSpPr>
        <p:spPr>
          <a:xfrm>
            <a:off x="9495507" y="6680320"/>
            <a:ext cx="27432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192E1C52-E438-4395-8569-1987482E2B47}"/>
              </a:ext>
            </a:extLst>
          </p:cNvPr>
          <p:cNvSpPr txBox="1">
            <a:spLocks/>
          </p:cNvSpPr>
          <p:nvPr/>
        </p:nvSpPr>
        <p:spPr>
          <a:xfrm>
            <a:off x="4045970" y="6668166"/>
            <a:ext cx="41148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ED89FF-4F94-49BD-86A7-4409E6E5CC91}"/>
              </a:ext>
            </a:extLst>
          </p:cNvPr>
          <p:cNvSpPr txBox="1"/>
          <p:nvPr/>
        </p:nvSpPr>
        <p:spPr>
          <a:xfrm>
            <a:off x="8825345" y="6600243"/>
            <a:ext cx="33666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https://www.redharbour.nl/Value-Proposition-NL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455570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7</TotalTime>
  <Words>96</Words>
  <Application>Microsoft Office PowerPoint</Application>
  <PresentationFormat>Breedbeeld</PresentationFormat>
  <Paragraphs>29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Waarde Propositie &lt;onderwerp&gt;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Waarde Propositie</dc:title>
  <dc:creator>Hans Rood</dc:creator>
  <cp:keywords>Kleur Nederlands</cp:keywords>
  <cp:lastModifiedBy>Hans Rood</cp:lastModifiedBy>
  <cp:revision>3</cp:revision>
  <dcterms:created xsi:type="dcterms:W3CDTF">2021-07-30T08:39:09Z</dcterms:created>
  <dcterms:modified xsi:type="dcterms:W3CDTF">2021-08-05T06:31:11Z</dcterms:modified>
</cp:coreProperties>
</file>