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fcd14025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fcd14025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keep in mind: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dk1"/>
                </a:solidFill>
              </a:rPr>
              <a:t>Is the person you are writing your valueprop for: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Still unaware of their problem?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a problem but unaware of a solution?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solutions, but looking for the best one?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your great product, but still undecided?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27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34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Value Map Canvas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/>
          <p:nvPr/>
        </p:nvSpPr>
        <p:spPr>
          <a:xfrm>
            <a:off x="201600" y="958852"/>
            <a:ext cx="3918116" cy="3152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Voordeel Creëerders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Hoe creëert jouw product of dienst voordeel voor klanten?]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5" name="Google Shape;585;p76"/>
          <p:cNvSpPr txBox="1">
            <a:spLocks noGrp="1"/>
          </p:cNvSpPr>
          <p:nvPr>
            <p:ph type="title"/>
          </p:nvPr>
        </p:nvSpPr>
        <p:spPr>
          <a:xfrm>
            <a:off x="77009" y="14720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 Map Canvas &lt;onderwerp&gt;</a:t>
            </a:r>
            <a:endParaRPr dirty="0">
              <a:solidFill>
                <a:srgbClr val="4472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6" name="Google Shape;586;p76"/>
          <p:cNvSpPr/>
          <p:nvPr/>
        </p:nvSpPr>
        <p:spPr>
          <a:xfrm>
            <a:off x="201600" y="4207700"/>
            <a:ext cx="8132232" cy="22225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Producten/Diensten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[Geef een overzicht van de producten en diensten waarop jouw waarde propositie is gebaseerd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7" name="Google Shape;587;p76"/>
          <p:cNvSpPr/>
          <p:nvPr/>
        </p:nvSpPr>
        <p:spPr>
          <a:xfrm>
            <a:off x="4231071" y="961600"/>
            <a:ext cx="4102761" cy="315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Pijn Verlichters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Hoe verlicht jouw product of dienst de pijn van de klant?]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8434816" y="958852"/>
            <a:ext cx="3437600" cy="54714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Lering:</a:t>
            </a:r>
          </a:p>
          <a:p>
            <a:endParaRPr lang="nl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 namen aan dat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…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gebaseerd op … 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wij… </a:t>
            </a:r>
          </a:p>
          <a:p>
            <a:endParaRPr lang="nl-N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leerden wij dat..</a:t>
            </a:r>
          </a:p>
          <a:p>
            <a:r>
              <a:rPr lang="nl-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Vandaar dat wij …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7DA3373F-099C-449D-A0DC-F75F2CED579C}"/>
              </a:ext>
            </a:extLst>
          </p:cNvPr>
          <p:cNvSpPr txBox="1">
            <a:spLocks/>
          </p:cNvSpPr>
          <p:nvPr/>
        </p:nvSpPr>
        <p:spPr>
          <a:xfrm>
            <a:off x="159770" y="6443715"/>
            <a:ext cx="2743200" cy="20646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3-8-2021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A440D41D-0321-473A-88EF-0D3364F9D13C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E107860D-5988-45EB-835D-93B1FDF9E89B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166007988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</TotalTime>
  <Words>143</Words>
  <Application>Microsoft Office PowerPoint</Application>
  <PresentationFormat>Breedbeeld</PresentationFormat>
  <Paragraphs>30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Value Map Canvas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Value Map Canvas</dc:title>
  <dc:creator>Hans Rood</dc:creator>
  <cp:keywords>Nederlands zwart wit</cp:keywords>
  <cp:lastModifiedBy>Hans Rood</cp:lastModifiedBy>
  <cp:revision>1</cp:revision>
  <dcterms:created xsi:type="dcterms:W3CDTF">2021-08-03T09:28:55Z</dcterms:created>
  <dcterms:modified xsi:type="dcterms:W3CDTF">2021-08-03T09:31:37Z</dcterms:modified>
</cp:coreProperties>
</file>