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19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4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fcd140259_2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fcd140259_2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keep in mind: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b="1">
                <a:solidFill>
                  <a:schemeClr val="dk1"/>
                </a:solidFill>
              </a:rPr>
              <a:t>Is the person you are writing your valueprop for: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Still unaware of their problem?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a problem but unaware of a solution?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solutions, but looking for the best one?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>
                <a:solidFill>
                  <a:schemeClr val="dk1"/>
                </a:solidFill>
              </a:rPr>
              <a:t>- Aware of your great product, but still undecided?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27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3-8-2021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1080000" y="480000"/>
            <a:ext cx="1013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1080000" y="1536633"/>
            <a:ext cx="101364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88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3-8-2021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3-8-2021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Value Map Canvas &lt;onderwerp&gt;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6"/>
          <p:cNvSpPr/>
          <p:nvPr/>
        </p:nvSpPr>
        <p:spPr>
          <a:xfrm>
            <a:off x="201600" y="958852"/>
            <a:ext cx="3918116" cy="3152748"/>
          </a:xfrm>
          <a:prstGeom prst="rect">
            <a:avLst/>
          </a:prstGeom>
          <a:gradFill>
            <a:gsLst>
              <a:gs pos="66000">
                <a:schemeClr val="accent2">
                  <a:lumMod val="20000"/>
                  <a:lumOff val="80000"/>
                </a:schemeClr>
              </a:gs>
              <a:gs pos="39000">
                <a:schemeClr val="accent2">
                  <a:lumMod val="20000"/>
                  <a:lumOff val="80000"/>
                </a:schemeClr>
              </a:gs>
              <a:gs pos="0">
                <a:schemeClr val="accent2"/>
              </a:gs>
              <a:gs pos="5600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n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Voordeel Creëerders</a:t>
            </a:r>
          </a:p>
          <a:p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Hoe creëert jouw product of dienst voordeel voor klanten?]</a:t>
            </a:r>
          </a:p>
          <a:p>
            <a:endParaRPr sz="8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5" name="Google Shape;585;p76"/>
          <p:cNvSpPr txBox="1">
            <a:spLocks noGrp="1"/>
          </p:cNvSpPr>
          <p:nvPr>
            <p:ph type="title"/>
          </p:nvPr>
        </p:nvSpPr>
        <p:spPr>
          <a:xfrm>
            <a:off x="77009" y="147202"/>
            <a:ext cx="10136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nl" dirty="0">
                <a:solidFill>
                  <a:srgbClr val="4472C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Value Map Canvas &lt;onderwerp&gt;</a:t>
            </a:r>
            <a:endParaRPr dirty="0">
              <a:solidFill>
                <a:srgbClr val="4472C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6" name="Google Shape;586;p76"/>
          <p:cNvSpPr/>
          <p:nvPr/>
        </p:nvSpPr>
        <p:spPr>
          <a:xfrm>
            <a:off x="201600" y="4207700"/>
            <a:ext cx="8132232" cy="2222597"/>
          </a:xfrm>
          <a:prstGeom prst="rect">
            <a:avLst/>
          </a:prstGeom>
          <a:gradFill>
            <a:gsLst>
              <a:gs pos="72000">
                <a:srgbClr val="FFF0C0"/>
              </a:gs>
              <a:gs pos="45000">
                <a:srgbClr val="FFE080"/>
              </a:gs>
              <a:gs pos="0">
                <a:srgbClr val="FFC000"/>
              </a:gs>
              <a:gs pos="56000">
                <a:schemeClr val="bg1"/>
              </a:gs>
              <a:gs pos="100000">
                <a:srgbClr val="FFC000"/>
              </a:gs>
            </a:gsLst>
            <a:lin ang="2700000" scaled="1"/>
          </a:gradFill>
          <a:ln w="38100"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Producten/Diensten</a:t>
            </a:r>
          </a:p>
          <a:p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[Geef een overzicht van de producten en diensten waarop jouw waarde propositie is gebaseerd</a:t>
            </a:r>
            <a:r>
              <a:rPr lang="nl" sz="8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]</a:t>
            </a:r>
          </a:p>
          <a:p>
            <a:endParaRPr sz="800" dirty="0">
              <a:solidFill>
                <a:srgbClr val="B48900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87" name="Google Shape;587;p76"/>
          <p:cNvSpPr/>
          <p:nvPr/>
        </p:nvSpPr>
        <p:spPr>
          <a:xfrm>
            <a:off x="4231071" y="961600"/>
            <a:ext cx="4102761" cy="3150000"/>
          </a:xfrm>
          <a:prstGeom prst="rect">
            <a:avLst/>
          </a:prstGeom>
          <a:gradFill>
            <a:gsLst>
              <a:gs pos="71000">
                <a:srgbClr val="80D8F8"/>
              </a:gs>
              <a:gs pos="43000">
                <a:srgbClr val="80D8F8"/>
              </a:gs>
              <a:gs pos="0">
                <a:srgbClr val="00B0F0"/>
              </a:gs>
              <a:gs pos="56000">
                <a:schemeClr val="bg1"/>
              </a:gs>
              <a:gs pos="100000">
                <a:srgbClr val="00B0F0"/>
              </a:gs>
            </a:gsLst>
            <a:lin ang="2700000" scaled="1"/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Pijn Verlichters</a:t>
            </a:r>
          </a:p>
          <a:p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rPr>
              <a:t>[</a:t>
            </a:r>
            <a:r>
              <a:rPr lang="nl" sz="8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Hoe verlicht jouw product of dienst de pijn van de klant?]</a:t>
            </a:r>
          </a:p>
          <a:p>
            <a:endParaRPr sz="800" dirty="0">
              <a:solidFill>
                <a:srgbClr val="005776"/>
              </a:solidFill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</p:txBody>
      </p:sp>
      <p:sp>
        <p:nvSpPr>
          <p:cNvPr id="591" name="Google Shape;591;p76"/>
          <p:cNvSpPr txBox="1"/>
          <p:nvPr/>
        </p:nvSpPr>
        <p:spPr>
          <a:xfrm>
            <a:off x="8434816" y="958852"/>
            <a:ext cx="3437600" cy="5471445"/>
          </a:xfrm>
          <a:prstGeom prst="rect">
            <a:avLst/>
          </a:prstGeom>
          <a:gradFill>
            <a:gsLst>
              <a:gs pos="0">
                <a:srgbClr val="C00000"/>
              </a:gs>
              <a:gs pos="56000">
                <a:schemeClr val="bg1"/>
              </a:gs>
              <a:gs pos="100000">
                <a:srgbClr val="C00000"/>
              </a:gs>
            </a:gsLst>
            <a:lin ang="2700000" scaled="1"/>
          </a:gra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>
            <a:defPPr>
              <a:defRPr lang="nl-NL"/>
            </a:defPPr>
            <a:lvl1pPr algn="ctr">
              <a:defRPr>
                <a:solidFill>
                  <a:srgbClr val="C00000"/>
                </a:solidFill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Lering: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Wij namen aan dat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…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gebaseerd op … 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wij… 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sym typeface="Titillium Web"/>
            </a:endParaRP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Later leerden wij dat..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rPr>
              <a:t>Vandaar dat wij …</a:t>
            </a:r>
          </a:p>
        </p:txBody>
      </p:sp>
      <p:sp>
        <p:nvSpPr>
          <p:cNvPr id="7" name="Tijdelijke aanduiding voor datum 21">
            <a:extLst>
              <a:ext uri="{FF2B5EF4-FFF2-40B4-BE49-F238E27FC236}">
                <a16:creationId xmlns:a16="http://schemas.microsoft.com/office/drawing/2014/main" id="{7DA3373F-099C-449D-A0DC-F75F2CED579C}"/>
              </a:ext>
            </a:extLst>
          </p:cNvPr>
          <p:cNvSpPr txBox="1">
            <a:spLocks/>
          </p:cNvSpPr>
          <p:nvPr/>
        </p:nvSpPr>
        <p:spPr>
          <a:xfrm>
            <a:off x="159770" y="6443715"/>
            <a:ext cx="2743200" cy="206468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DD41D7-2B7D-4E7D-81FE-68984C50B7C2}" type="datetime1">
              <a:rPr lang="nl-NL" sz="600" smtClean="0"/>
              <a:pPr/>
              <a:t>3-8-2021</a:t>
            </a:fld>
            <a:endParaRPr lang="nl-NL" sz="600" dirty="0"/>
          </a:p>
        </p:txBody>
      </p:sp>
      <p:sp>
        <p:nvSpPr>
          <p:cNvPr id="8" name="Tijdelijke aanduiding voor dianummer 22">
            <a:extLst>
              <a:ext uri="{FF2B5EF4-FFF2-40B4-BE49-F238E27FC236}">
                <a16:creationId xmlns:a16="http://schemas.microsoft.com/office/drawing/2014/main" id="{A440D41D-0321-473A-88EF-0D3364F9D13C}"/>
              </a:ext>
            </a:extLst>
          </p:cNvPr>
          <p:cNvSpPr txBox="1">
            <a:spLocks/>
          </p:cNvSpPr>
          <p:nvPr/>
        </p:nvSpPr>
        <p:spPr>
          <a:xfrm>
            <a:off x="9303770" y="6443714"/>
            <a:ext cx="27432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1AE655-56B5-435B-AFB6-0B3A35B77F17}" type="slidenum">
              <a:rPr lang="nl-NL" sz="600" smtClean="0"/>
              <a:pPr algn="r"/>
              <a:t>2</a:t>
            </a:fld>
            <a:endParaRPr lang="nl-NL" sz="600" dirty="0"/>
          </a:p>
        </p:txBody>
      </p:sp>
      <p:sp>
        <p:nvSpPr>
          <p:cNvPr id="9" name="Tijdelijke aanduiding voor voettekst 23">
            <a:extLst>
              <a:ext uri="{FF2B5EF4-FFF2-40B4-BE49-F238E27FC236}">
                <a16:creationId xmlns:a16="http://schemas.microsoft.com/office/drawing/2014/main" id="{E107860D-5988-45EB-835D-93B1FDF9E89B}"/>
              </a:ext>
            </a:extLst>
          </p:cNvPr>
          <p:cNvSpPr txBox="1">
            <a:spLocks/>
          </p:cNvSpPr>
          <p:nvPr/>
        </p:nvSpPr>
        <p:spPr>
          <a:xfrm>
            <a:off x="4045970" y="6443714"/>
            <a:ext cx="4114800" cy="20646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600" dirty="0"/>
              <a:t>Hans Rood</a:t>
            </a:r>
          </a:p>
        </p:txBody>
      </p:sp>
    </p:spTree>
    <p:extLst>
      <p:ext uri="{BB962C8B-B14F-4D97-AF65-F5344CB8AC3E}">
        <p14:creationId xmlns:p14="http://schemas.microsoft.com/office/powerpoint/2010/main" val="166007988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73ECBB0-CCF0-4799-82EA-FCD8897067F6}" vid="{E0BA66DD-71ED-47F7-822B-905F292A2CD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</Template>
  <TotalTime>6</TotalTime>
  <Words>143</Words>
  <Application>Microsoft Office PowerPoint</Application>
  <PresentationFormat>Breedbeeld</PresentationFormat>
  <Paragraphs>30</Paragraphs>
  <Slides>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Verdana</vt:lpstr>
      <vt:lpstr>Wingdings</vt:lpstr>
      <vt:lpstr>Kantoorthema</vt:lpstr>
      <vt:lpstr>PowerPoint-presentatie</vt:lpstr>
      <vt:lpstr>Value Map Canvas &lt;onderwerp&gt;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Harbour Value Map Canvas</dc:title>
  <dc:creator>Hans Rood</dc:creator>
  <cp:keywords>Nederlands Kleur</cp:keywords>
  <cp:lastModifiedBy>Hans Rood</cp:lastModifiedBy>
  <cp:revision>1</cp:revision>
  <dcterms:created xsi:type="dcterms:W3CDTF">2021-08-03T09:25:48Z</dcterms:created>
  <dcterms:modified xsi:type="dcterms:W3CDTF">2021-08-03T09:32:46Z</dcterms:modified>
</cp:coreProperties>
</file>