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60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26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5-8-2021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dharbour.nl/SWOT-voor-Startups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5-8-2021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SWOT Analyse &lt;onderwerp&gt;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0514DD-9F9C-46B9-AB72-C36856886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7068-D56B-40CA-9C95-9B8F8F028145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BF8D11-2C26-41B2-8D2F-17446E567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F8F86B-FF93-464B-9988-E0164A2D7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pPr/>
              <a:t>2</a:t>
            </a:fld>
            <a:endParaRPr lang="nl-NL" sz="6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7648E51-3598-4D2B-AF32-E6CD3FCCBC07}"/>
              </a:ext>
            </a:extLst>
          </p:cNvPr>
          <p:cNvSpPr txBox="1"/>
          <p:nvPr/>
        </p:nvSpPr>
        <p:spPr>
          <a:xfrm>
            <a:off x="381452" y="43089"/>
            <a:ext cx="10407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>
                <a:solidFill>
                  <a:srgbClr val="4472C4"/>
                </a:solidFill>
              </a:rPr>
              <a:t>SWOT Analyse &lt;onderwerp&gt;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1508A694-D5FD-4C3A-8BDE-28C1992BA410}"/>
              </a:ext>
            </a:extLst>
          </p:cNvPr>
          <p:cNvGrpSpPr/>
          <p:nvPr/>
        </p:nvGrpSpPr>
        <p:grpSpPr>
          <a:xfrm>
            <a:off x="479016" y="945217"/>
            <a:ext cx="11302957" cy="5520911"/>
            <a:chOff x="479016" y="945217"/>
            <a:chExt cx="11302957" cy="5520911"/>
          </a:xfrm>
          <a:solidFill>
            <a:schemeClr val="bg1"/>
          </a:solidFill>
        </p:grpSpPr>
        <p:sp>
          <p:nvSpPr>
            <p:cNvPr id="7" name="Google Shape;520;p73">
              <a:extLst>
                <a:ext uri="{FF2B5EF4-FFF2-40B4-BE49-F238E27FC236}">
                  <a16:creationId xmlns:a16="http://schemas.microsoft.com/office/drawing/2014/main" id="{A610AE0F-DB78-433A-936F-9062F833423D}"/>
                </a:ext>
              </a:extLst>
            </p:cNvPr>
            <p:cNvSpPr/>
            <p:nvPr/>
          </p:nvSpPr>
          <p:spPr>
            <a:xfrm>
              <a:off x="479016" y="945217"/>
              <a:ext cx="5616000" cy="272489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Sterke Punten</a:t>
              </a:r>
            </a:p>
            <a:p>
              <a:endParaRPr lang="nl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8" name="Google Shape;519;p73">
              <a:extLst>
                <a:ext uri="{FF2B5EF4-FFF2-40B4-BE49-F238E27FC236}">
                  <a16:creationId xmlns:a16="http://schemas.microsoft.com/office/drawing/2014/main" id="{F69E98EF-F217-4FC8-8370-5EE976C46CA8}"/>
                </a:ext>
              </a:extLst>
            </p:cNvPr>
            <p:cNvSpPr/>
            <p:nvPr/>
          </p:nvSpPr>
          <p:spPr>
            <a:xfrm>
              <a:off x="6165973" y="952950"/>
              <a:ext cx="5616000" cy="272489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-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Zwakke</a:t>
              </a:r>
              <a:r>
                <a:rPr lang="en-US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 </a:t>
              </a:r>
              <a:r>
                <a:rPr lang="nl-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Punten</a:t>
              </a:r>
            </a:p>
            <a:p>
              <a:endParaRPr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10" name="Google Shape;519;p73">
              <a:extLst>
                <a:ext uri="{FF2B5EF4-FFF2-40B4-BE49-F238E27FC236}">
                  <a16:creationId xmlns:a16="http://schemas.microsoft.com/office/drawing/2014/main" id="{DE681BAB-F7F8-404A-8CDB-16F85612B3BE}"/>
                </a:ext>
              </a:extLst>
            </p:cNvPr>
            <p:cNvSpPr/>
            <p:nvPr/>
          </p:nvSpPr>
          <p:spPr>
            <a:xfrm>
              <a:off x="479016" y="3741238"/>
              <a:ext cx="5616000" cy="272489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0"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Kansen</a:t>
              </a:r>
            </a:p>
            <a:p>
              <a:endParaRPr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pPr algn="ctr"/>
              <a:endParaRPr dirty="0">
                <a:solidFill>
                  <a:schemeClr val="tx1"/>
                </a:solidFill>
                <a:latin typeface="Bahnschrift" panose="020B0502040204020203" pitchFamily="34" charset="0"/>
                <a:sym typeface="Titillium Web"/>
              </a:endParaRPr>
            </a:p>
          </p:txBody>
        </p:sp>
        <p:sp>
          <p:nvSpPr>
            <p:cNvPr id="11" name="Google Shape;519;p73">
              <a:extLst>
                <a:ext uri="{FF2B5EF4-FFF2-40B4-BE49-F238E27FC236}">
                  <a16:creationId xmlns:a16="http://schemas.microsoft.com/office/drawing/2014/main" id="{D8AA71BB-14EC-4D13-A6C5-0993ED28E0CC}"/>
                </a:ext>
              </a:extLst>
            </p:cNvPr>
            <p:cNvSpPr/>
            <p:nvPr/>
          </p:nvSpPr>
          <p:spPr>
            <a:xfrm>
              <a:off x="6165973" y="3741238"/>
              <a:ext cx="5616000" cy="272489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-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Bedreigingen</a:t>
              </a:r>
            </a:p>
            <a:p>
              <a:endParaRPr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id="{F3E0C4C5-679E-4714-B0C1-2F344492E220}"/>
              </a:ext>
            </a:extLst>
          </p:cNvPr>
          <p:cNvSpPr txBox="1"/>
          <p:nvPr/>
        </p:nvSpPr>
        <p:spPr>
          <a:xfrm>
            <a:off x="9133610" y="6529526"/>
            <a:ext cx="277021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https://www.redharbour.nl/SWOT-voor-Startups/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00186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11C675B7-B191-47C6-BE34-864309A98CD0}" vid="{661F75CD-972E-4EDD-A0B7-65BD87C2914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 White Background</Template>
  <TotalTime>8</TotalTime>
  <Words>34</Words>
  <Application>Microsoft Office PowerPoint</Application>
  <PresentationFormat>Breedbeeld</PresentationFormat>
  <Paragraphs>13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8" baseType="lpstr">
      <vt:lpstr>Arial</vt:lpstr>
      <vt:lpstr>Bahnschrift</vt:lpstr>
      <vt:lpstr>Calibri</vt:lpstr>
      <vt:lpstr>Verdana</vt:lpstr>
      <vt:lpstr>Wingdings</vt:lpstr>
      <vt:lpstr>Kantoorthema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SWOT Analyse</dc:title>
  <dc:creator>Hans Rood</dc:creator>
  <cp:keywords>Nederlands zwart wit</cp:keywords>
  <cp:lastModifiedBy>Hans Rood</cp:lastModifiedBy>
  <cp:revision>2</cp:revision>
  <dcterms:created xsi:type="dcterms:W3CDTF">2021-07-30T05:40:09Z</dcterms:created>
  <dcterms:modified xsi:type="dcterms:W3CDTF">2021-08-05T07:02:23Z</dcterms:modified>
</cp:coreProperties>
</file>