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3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5-8-2021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Risky-Assumptions-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5-8-2021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Risicovolle Aannames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5-8-2021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2231" y="6493998"/>
            <a:ext cx="4114800" cy="365125"/>
          </a:xfrm>
        </p:spPr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Risicovolle Aannames &lt;onderwerp&gt;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3AA10B8-5122-4373-A243-277542EEBFD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198832" y="1237774"/>
            <a:ext cx="0" cy="4619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14A2FA0-878D-4533-8A4B-AC35CD0E75E0}"/>
              </a:ext>
            </a:extLst>
          </p:cNvPr>
          <p:cNvCxnSpPr>
            <a:cxnSpLocks/>
          </p:cNvCxnSpPr>
          <p:nvPr/>
        </p:nvCxnSpPr>
        <p:spPr>
          <a:xfrm flipH="1">
            <a:off x="1772261" y="3542528"/>
            <a:ext cx="87089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4FBC06A-F862-44E5-A23E-74944D166368}"/>
              </a:ext>
            </a:extLst>
          </p:cNvPr>
          <p:cNvSpPr txBox="1"/>
          <p:nvPr/>
        </p:nvSpPr>
        <p:spPr>
          <a:xfrm>
            <a:off x="4911332" y="749500"/>
            <a:ext cx="2575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Verwoestend als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(kritisch)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FA02912-DCA0-40A5-A187-9DFEE34A0D3F}"/>
              </a:ext>
            </a:extLst>
          </p:cNvPr>
          <p:cNvSpPr txBox="1"/>
          <p:nvPr/>
        </p:nvSpPr>
        <p:spPr>
          <a:xfrm>
            <a:off x="18339" y="3237047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Onwaarschijnlijk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(kennis)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D99D7F7-83B2-42F1-8832-594A542FD47D}"/>
              </a:ext>
            </a:extLst>
          </p:cNvPr>
          <p:cNvSpPr txBox="1"/>
          <p:nvPr/>
        </p:nvSpPr>
        <p:spPr>
          <a:xfrm>
            <a:off x="5170634" y="5857499"/>
            <a:ext cx="2056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Irritant als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(niet-kritisch)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51C2F0C5-3EDD-4955-9D34-8A9BC3C177C5}"/>
              </a:ext>
            </a:extLst>
          </p:cNvPr>
          <p:cNvSpPr txBox="1"/>
          <p:nvPr/>
        </p:nvSpPr>
        <p:spPr>
          <a:xfrm>
            <a:off x="9878118" y="3269804"/>
            <a:ext cx="235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Waarschijnlijk niet-waar</a:t>
            </a:r>
          </a:p>
          <a:p>
            <a:pPr algn="ctr"/>
            <a:r>
              <a:rPr lang="nl-NL" sz="1400" dirty="0">
                <a:latin typeface="Verdana" panose="020B0604030504040204" pitchFamily="34" charset="0"/>
                <a:ea typeface="Verdana" panose="020B0604030504040204" pitchFamily="34" charset="0"/>
              </a:rPr>
              <a:t>(aannames)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6EF0DB6-1341-469B-8147-7B353449B3CD}"/>
              </a:ext>
            </a:extLst>
          </p:cNvPr>
          <p:cNvSpPr/>
          <p:nvPr/>
        </p:nvSpPr>
        <p:spPr>
          <a:xfrm>
            <a:off x="394331" y="10853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F04083C5-2E13-47BD-A62F-0FDF0653F916}"/>
              </a:ext>
            </a:extLst>
          </p:cNvPr>
          <p:cNvSpPr/>
          <p:nvPr/>
        </p:nvSpPr>
        <p:spPr>
          <a:xfrm>
            <a:off x="546731" y="12377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D901404-ED24-448C-B600-42760D656F20}"/>
              </a:ext>
            </a:extLst>
          </p:cNvPr>
          <p:cNvSpPr/>
          <p:nvPr/>
        </p:nvSpPr>
        <p:spPr>
          <a:xfrm>
            <a:off x="699131" y="139017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0A0C4AC-CAE0-4150-8A27-EBA91521F74E}"/>
              </a:ext>
            </a:extLst>
          </p:cNvPr>
          <p:cNvSpPr/>
          <p:nvPr/>
        </p:nvSpPr>
        <p:spPr>
          <a:xfrm>
            <a:off x="8086095" y="2469723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65223B4-AC95-49E7-A7B4-14EE7E03550B}"/>
              </a:ext>
            </a:extLst>
          </p:cNvPr>
          <p:cNvSpPr/>
          <p:nvPr/>
        </p:nvSpPr>
        <p:spPr>
          <a:xfrm>
            <a:off x="3626152" y="246972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EDF82218-9FF7-4973-9DBF-8DD9009C9CA5}"/>
              </a:ext>
            </a:extLst>
          </p:cNvPr>
          <p:cNvSpPr/>
          <p:nvPr/>
        </p:nvSpPr>
        <p:spPr>
          <a:xfrm>
            <a:off x="6758101" y="3899524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4C199964-0CF1-46F6-A797-0C3472E01C86}"/>
              </a:ext>
            </a:extLst>
          </p:cNvPr>
          <p:cNvSpPr/>
          <p:nvPr/>
        </p:nvSpPr>
        <p:spPr>
          <a:xfrm>
            <a:off x="3828735" y="4847749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F41D2B84-5980-4103-B25F-7F115B055AEE}"/>
              </a:ext>
            </a:extLst>
          </p:cNvPr>
          <p:cNvSpPr/>
          <p:nvPr/>
        </p:nvSpPr>
        <p:spPr>
          <a:xfrm>
            <a:off x="7190049" y="1418103"/>
            <a:ext cx="1192158" cy="6446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bg1">
                  <a:lumMod val="85000"/>
                </a:schemeClr>
              </a:gs>
              <a:gs pos="39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kstvak 23">
            <a:hlinkClick r:id="rId2"/>
            <a:extLst>
              <a:ext uri="{FF2B5EF4-FFF2-40B4-BE49-F238E27FC236}">
                <a16:creationId xmlns:a16="http://schemas.microsoft.com/office/drawing/2014/main" id="{82A84CA7-9EBD-4180-B839-06C4819E3240}"/>
              </a:ext>
            </a:extLst>
          </p:cNvPr>
          <p:cNvSpPr txBox="1"/>
          <p:nvPr/>
        </p:nvSpPr>
        <p:spPr>
          <a:xfrm>
            <a:off x="9161868" y="6288386"/>
            <a:ext cx="2876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https://www.redharbour.nl/Risky-Assumptions-NL/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34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11C675B7-B191-47C6-BE34-864309A98CD0}" vid="{661F75CD-972E-4EDD-A0B7-65BD87C2914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6</TotalTime>
  <Words>50</Words>
  <Application>Microsoft Office PowerPoint</Application>
  <PresentationFormat>Breedbeeld</PresentationFormat>
  <Paragraphs>17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Verdana</vt:lpstr>
      <vt:lpstr>Wingdings</vt:lpstr>
      <vt:lpstr>Kantoorthema</vt:lpstr>
      <vt:lpstr>PowerPoint-presentatie</vt:lpstr>
      <vt:lpstr>Risicovolle Aannames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Risicovolle Aannames</dc:title>
  <dc:creator>Hans Rood</dc:creator>
  <cp:keywords>Nederlands zwart wit</cp:keywords>
  <cp:lastModifiedBy>Hans Rood</cp:lastModifiedBy>
  <cp:revision>2</cp:revision>
  <dcterms:created xsi:type="dcterms:W3CDTF">2021-08-02T09:00:36Z</dcterms:created>
  <dcterms:modified xsi:type="dcterms:W3CDTF">2021-08-05T06:55:33Z</dcterms:modified>
</cp:coreProperties>
</file>