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
  </p:notesMasterIdLst>
  <p:handoutMasterIdLst>
    <p:handoutMasterId r:id="rId5"/>
  </p:handoutMasterIdLst>
  <p:sldIdLst>
    <p:sldId id="256" r:id="rId2"/>
    <p:sldId id="313" r:id="rId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0033CC"/>
    <a:srgbClr val="CC3300"/>
    <a:srgbClr val="CC0000"/>
    <a:srgbClr val="0099FF"/>
    <a:srgbClr val="00FFCC"/>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1" autoAdjust="0"/>
    <p:restoredTop sz="94660"/>
  </p:normalViewPr>
  <p:slideViewPr>
    <p:cSldViewPr snapToGrid="0">
      <p:cViewPr varScale="1">
        <p:scale>
          <a:sx n="130" d="100"/>
          <a:sy n="130" d="100"/>
        </p:scale>
        <p:origin x="132" y="1020"/>
      </p:cViewPr>
      <p:guideLst/>
    </p:cSldViewPr>
  </p:slideViewPr>
  <p:notesTextViewPr>
    <p:cViewPr>
      <p:scale>
        <a:sx n="1" d="1"/>
        <a:sy n="1" d="1"/>
      </p:scale>
      <p:origin x="0" y="0"/>
    </p:cViewPr>
  </p:notesTextViewPr>
  <p:notesViewPr>
    <p:cSldViewPr snapToGrid="0">
      <p:cViewPr varScale="1">
        <p:scale>
          <a:sx n="127" d="100"/>
          <a:sy n="127" d="100"/>
        </p:scale>
        <p:origin x="3540" y="15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E4FA5C3B-143B-4948-9DBF-31B0708468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a:extLst>
              <a:ext uri="{FF2B5EF4-FFF2-40B4-BE49-F238E27FC236}">
                <a16:creationId xmlns:a16="http://schemas.microsoft.com/office/drawing/2014/main" id="{0249226B-3ABB-4D77-8554-9FEB364805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5CBD63-E661-4765-97C0-C2F3D1D420AC}" type="datetimeFigureOut">
              <a:rPr lang="nl-NL" smtClean="0"/>
              <a:t>5-8-2021</a:t>
            </a:fld>
            <a:endParaRPr lang="nl-NL" dirty="0"/>
          </a:p>
        </p:txBody>
      </p:sp>
      <p:sp>
        <p:nvSpPr>
          <p:cNvPr id="4" name="Tijdelijke aanduiding voor voettekst 3">
            <a:extLst>
              <a:ext uri="{FF2B5EF4-FFF2-40B4-BE49-F238E27FC236}">
                <a16:creationId xmlns:a16="http://schemas.microsoft.com/office/drawing/2014/main" id="{C68B0E91-24F1-461D-83BE-368C9013B2E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a:extLst>
              <a:ext uri="{FF2B5EF4-FFF2-40B4-BE49-F238E27FC236}">
                <a16:creationId xmlns:a16="http://schemas.microsoft.com/office/drawing/2014/main" id="{EE59BF74-90E2-4119-84D6-F6EF7E8EB9E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63316E-D2F8-464E-8A2E-1F74911CE62C}" type="slidenum">
              <a:rPr lang="nl-NL" smtClean="0"/>
              <a:t>‹nr.›</a:t>
            </a:fld>
            <a:endParaRPr lang="nl-NL" dirty="0"/>
          </a:p>
        </p:txBody>
      </p:sp>
    </p:spTree>
    <p:extLst>
      <p:ext uri="{BB962C8B-B14F-4D97-AF65-F5344CB8AC3E}">
        <p14:creationId xmlns:p14="http://schemas.microsoft.com/office/powerpoint/2010/main" val="1353814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3161E0-7895-4CE2-A2B7-5953D1505BF4}" type="datetimeFigureOut">
              <a:rPr lang="nl-NL" smtClean="0"/>
              <a:t>5-8-2021</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70A734-641D-4A42-B489-81F59AC30068}" type="slidenum">
              <a:rPr lang="nl-NL" smtClean="0"/>
              <a:t>‹nr.›</a:t>
            </a:fld>
            <a:endParaRPr lang="nl-NL" dirty="0"/>
          </a:p>
        </p:txBody>
      </p:sp>
    </p:spTree>
    <p:extLst>
      <p:ext uri="{BB962C8B-B14F-4D97-AF65-F5344CB8AC3E}">
        <p14:creationId xmlns:p14="http://schemas.microsoft.com/office/powerpoint/2010/main" val="3010911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525c151b0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525c151b0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describe and update your persona canvas </a:t>
            </a:r>
            <a:br>
              <a:rPr lang="nl"/>
            </a:br>
            <a:r>
              <a:rPr lang="nl"/>
              <a:t>What has changed based on the learnings? </a:t>
            </a:r>
            <a:endParaRPr/>
          </a:p>
        </p:txBody>
      </p:sp>
    </p:spTree>
    <p:extLst>
      <p:ext uri="{BB962C8B-B14F-4D97-AF65-F5344CB8AC3E}">
        <p14:creationId xmlns:p14="http://schemas.microsoft.com/office/powerpoint/2010/main" val="891719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0858565-FBA4-4857-893D-2AD4A898D0C4}"/>
              </a:ext>
            </a:extLst>
          </p:cNvPr>
          <p:cNvSpPr>
            <a:spLocks noGrp="1"/>
          </p:cNvSpPr>
          <p:nvPr>
            <p:ph type="dt" sz="half" idx="10"/>
          </p:nvPr>
        </p:nvSpPr>
        <p:spPr/>
        <p:txBody>
          <a:bodyPr/>
          <a:lstStyle>
            <a:lvl1pPr>
              <a:defRPr sz="600"/>
            </a:lvl1pPr>
          </a:lstStyle>
          <a:p>
            <a:fld id="{7BC4C851-FC68-4CA4-901E-DD48431E05DE}" type="datetime1">
              <a:rPr lang="nl-NL" sz="600" smtClean="0"/>
              <a:t>5-8-2021</a:t>
            </a:fld>
            <a:endParaRPr lang="nl-NL" sz="600" dirty="0"/>
          </a:p>
        </p:txBody>
      </p:sp>
      <p:sp>
        <p:nvSpPr>
          <p:cNvPr id="3" name="Tijdelijke aanduiding voor voettekst 2">
            <a:extLst>
              <a:ext uri="{FF2B5EF4-FFF2-40B4-BE49-F238E27FC236}">
                <a16:creationId xmlns:a16="http://schemas.microsoft.com/office/drawing/2014/main" id="{A43319F6-E631-4483-8A10-3E6AB1925F52}"/>
              </a:ext>
            </a:extLst>
          </p:cNvPr>
          <p:cNvSpPr>
            <a:spLocks noGrp="1"/>
          </p:cNvSpPr>
          <p:nvPr>
            <p:ph type="ftr" sz="quarter" idx="11"/>
          </p:nvPr>
        </p:nvSpPr>
        <p:spPr/>
        <p:txBody>
          <a:bodyPr/>
          <a:lstStyle>
            <a:lvl1pPr>
              <a:defRPr sz="600"/>
            </a:lvl1pPr>
          </a:lstStyle>
          <a:p>
            <a:r>
              <a:rPr lang="nl-NL" dirty="0"/>
              <a:t>Hans Rood</a:t>
            </a:r>
            <a:endParaRPr lang="nl-NL" sz="600" dirty="0"/>
          </a:p>
        </p:txBody>
      </p:sp>
      <p:sp>
        <p:nvSpPr>
          <p:cNvPr id="4" name="Tijdelijke aanduiding voor dianummer 3">
            <a:extLst>
              <a:ext uri="{FF2B5EF4-FFF2-40B4-BE49-F238E27FC236}">
                <a16:creationId xmlns:a16="http://schemas.microsoft.com/office/drawing/2014/main" id="{0C1D7400-3742-4134-9911-67F89191CACB}"/>
              </a:ext>
            </a:extLst>
          </p:cNvPr>
          <p:cNvSpPr>
            <a:spLocks noGrp="1"/>
          </p:cNvSpPr>
          <p:nvPr>
            <p:ph type="sldNum" sz="quarter" idx="12"/>
          </p:nvPr>
        </p:nvSpPr>
        <p:spPr/>
        <p:txBody>
          <a:bodyPr/>
          <a:lstStyle>
            <a:lvl1pPr>
              <a:defRPr sz="600"/>
            </a:lvl1pPr>
          </a:lstStyle>
          <a:p>
            <a:fld id="{831AE655-56B5-435B-AFB6-0B3A35B77F17}" type="slidenum">
              <a:rPr lang="nl-NL" smtClean="0"/>
              <a:pPr/>
              <a:t>‹nr.›</a:t>
            </a:fld>
            <a:endParaRPr lang="nl-NL" sz="600" dirty="0"/>
          </a:p>
        </p:txBody>
      </p:sp>
      <p:pic>
        <p:nvPicPr>
          <p:cNvPr id="6" name="Afbeelding 5">
            <a:extLst>
              <a:ext uri="{FF2B5EF4-FFF2-40B4-BE49-F238E27FC236}">
                <a16:creationId xmlns:a16="http://schemas.microsoft.com/office/drawing/2014/main" id="{523EA7D1-D85E-40CA-B5E4-A5A2807A9E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0" y="1041092"/>
            <a:ext cx="12192000" cy="4091020"/>
          </a:xfrm>
          <a:prstGeom prst="rect">
            <a:avLst/>
          </a:prstGeom>
        </p:spPr>
      </p:pic>
      <p:sp>
        <p:nvSpPr>
          <p:cNvPr id="7" name="Rechthoek: afgeronde hoeken 6">
            <a:extLst>
              <a:ext uri="{FF2B5EF4-FFF2-40B4-BE49-F238E27FC236}">
                <a16:creationId xmlns:a16="http://schemas.microsoft.com/office/drawing/2014/main" id="{6BCA480D-59E5-4BEC-9C7C-3C84B5EC785B}"/>
              </a:ext>
            </a:extLst>
          </p:cNvPr>
          <p:cNvSpPr/>
          <p:nvPr userDrawn="1"/>
        </p:nvSpPr>
        <p:spPr>
          <a:xfrm>
            <a:off x="710378" y="4883446"/>
            <a:ext cx="10724538" cy="933462"/>
          </a:xfrm>
          <a:prstGeom prst="roundRect">
            <a:avLst/>
          </a:prstGeom>
          <a:solidFill>
            <a:srgbClr val="4472C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t>Subject:</a:t>
            </a:r>
          </a:p>
        </p:txBody>
      </p:sp>
    </p:spTree>
    <p:extLst>
      <p:ext uri="{BB962C8B-B14F-4D97-AF65-F5344CB8AC3E}">
        <p14:creationId xmlns:p14="http://schemas.microsoft.com/office/powerpoint/2010/main" val="1012234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8D246AB-702A-4760-91BF-6234ACEACD41}"/>
              </a:ext>
            </a:extLst>
          </p:cNvPr>
          <p:cNvSpPr>
            <a:spLocks noGrp="1"/>
          </p:cNvSpPr>
          <p:nvPr>
            <p:ph sz="half" idx="1"/>
          </p:nvPr>
        </p:nvSpPr>
        <p:spPr>
          <a:xfrm>
            <a:off x="838200" y="1825625"/>
            <a:ext cx="5181600" cy="4351338"/>
          </a:xfrm>
          <a:prstGeom prst="rect">
            <a:avLst/>
          </a:prstGeom>
        </p:spPr>
        <p:txBody>
          <a:bodyPr/>
          <a:lstStyle>
            <a:lvl1pPr>
              <a:defRPr>
                <a:solidFill>
                  <a:schemeClr val="tx1"/>
                </a:solidFill>
              </a:defRPr>
            </a:lvl1pPr>
            <a:lvl2pPr>
              <a:defRPr>
                <a:solidFill>
                  <a:schemeClr val="tx1"/>
                </a:solidFill>
              </a:defRPr>
            </a:lvl2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a:extLst>
              <a:ext uri="{FF2B5EF4-FFF2-40B4-BE49-F238E27FC236}">
                <a16:creationId xmlns:a16="http://schemas.microsoft.com/office/drawing/2014/main" id="{288C1310-0308-40C0-A36A-4E81433E5E01}"/>
              </a:ext>
            </a:extLst>
          </p:cNvPr>
          <p:cNvSpPr>
            <a:spLocks noGrp="1"/>
          </p:cNvSpPr>
          <p:nvPr>
            <p:ph sz="half" idx="2"/>
          </p:nvPr>
        </p:nvSpPr>
        <p:spPr>
          <a:xfrm>
            <a:off x="6172200" y="1825625"/>
            <a:ext cx="5181600" cy="4351338"/>
          </a:xfrm>
          <a:prstGeom prst="rect">
            <a:avLst/>
          </a:prstGeom>
        </p:spPr>
        <p:txBody>
          <a:bodyPr/>
          <a:lstStyle>
            <a:lvl1pPr>
              <a:defRPr>
                <a:solidFill>
                  <a:schemeClr val="tx1"/>
                </a:solidFill>
              </a:defRPr>
            </a:lvl1pPr>
            <a:lvl2pPr>
              <a:defRPr>
                <a:solidFill>
                  <a:schemeClr val="tx1"/>
                </a:solidFill>
              </a:defRPr>
            </a:lvl2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a:extLst>
              <a:ext uri="{FF2B5EF4-FFF2-40B4-BE49-F238E27FC236}">
                <a16:creationId xmlns:a16="http://schemas.microsoft.com/office/drawing/2014/main" id="{F2A74E7E-FCAB-4DE2-B50B-BB3D6F8B462F}"/>
              </a:ext>
            </a:extLst>
          </p:cNvPr>
          <p:cNvSpPr>
            <a:spLocks noGrp="1"/>
          </p:cNvSpPr>
          <p:nvPr>
            <p:ph type="dt" sz="half" idx="10"/>
          </p:nvPr>
        </p:nvSpPr>
        <p:spPr/>
        <p:txBody>
          <a:bodyPr/>
          <a:lstStyle/>
          <a:p>
            <a:fld id="{4BDE5817-4741-4738-B9CE-AE3957068898}" type="datetime1">
              <a:rPr lang="nl-NL" smtClean="0"/>
              <a:t>5-8-2021</a:t>
            </a:fld>
            <a:endParaRPr lang="nl-NL" dirty="0"/>
          </a:p>
        </p:txBody>
      </p:sp>
      <p:sp>
        <p:nvSpPr>
          <p:cNvPr id="6" name="Tijdelijke aanduiding voor voettekst 5">
            <a:extLst>
              <a:ext uri="{FF2B5EF4-FFF2-40B4-BE49-F238E27FC236}">
                <a16:creationId xmlns:a16="http://schemas.microsoft.com/office/drawing/2014/main" id="{786BFF31-9E53-4EF5-89C9-5149624F54A9}"/>
              </a:ext>
            </a:extLst>
          </p:cNvPr>
          <p:cNvSpPr>
            <a:spLocks noGrp="1"/>
          </p:cNvSpPr>
          <p:nvPr>
            <p:ph type="ftr" sz="quarter" idx="11"/>
          </p:nvPr>
        </p:nvSpPr>
        <p:spPr/>
        <p:txBody>
          <a:bodyPr/>
          <a:lstStyle/>
          <a:p>
            <a:r>
              <a:rPr lang="nl-NL" dirty="0"/>
              <a:t>Hans Rood</a:t>
            </a:r>
          </a:p>
        </p:txBody>
      </p:sp>
      <p:sp>
        <p:nvSpPr>
          <p:cNvPr id="7" name="Tijdelijke aanduiding voor dianummer 6">
            <a:extLst>
              <a:ext uri="{FF2B5EF4-FFF2-40B4-BE49-F238E27FC236}">
                <a16:creationId xmlns:a16="http://schemas.microsoft.com/office/drawing/2014/main" id="{A672BDBC-2050-42E9-A548-5F7B54B47C3B}"/>
              </a:ext>
            </a:extLst>
          </p:cNvPr>
          <p:cNvSpPr>
            <a:spLocks noGrp="1"/>
          </p:cNvSpPr>
          <p:nvPr>
            <p:ph type="sldNum" sz="quarter" idx="12"/>
          </p:nvPr>
        </p:nvSpPr>
        <p:spPr/>
        <p:txBody>
          <a:bodyPr/>
          <a:lstStyle/>
          <a:p>
            <a:fld id="{831AE655-56B5-435B-AFB6-0B3A35B77F17}" type="slidenum">
              <a:rPr lang="nl-NL" smtClean="0"/>
              <a:t>‹nr.›</a:t>
            </a:fld>
            <a:endParaRPr lang="nl-NL" dirty="0"/>
          </a:p>
        </p:txBody>
      </p:sp>
      <p:sp>
        <p:nvSpPr>
          <p:cNvPr id="8" name="Tijdelijke aanduiding voor titel 1">
            <a:extLst>
              <a:ext uri="{FF2B5EF4-FFF2-40B4-BE49-F238E27FC236}">
                <a16:creationId xmlns:a16="http://schemas.microsoft.com/office/drawing/2014/main" id="{EAD2F452-7B9E-42EB-920C-02390769B844}"/>
              </a:ext>
            </a:extLst>
          </p:cNvPr>
          <p:cNvSpPr>
            <a:spLocks noGrp="1"/>
          </p:cNvSpPr>
          <p:nvPr>
            <p:ph type="title"/>
          </p:nvPr>
        </p:nvSpPr>
        <p:spPr>
          <a:xfrm>
            <a:off x="159770" y="49161"/>
            <a:ext cx="8791047" cy="1093003"/>
          </a:xfrm>
          <a:prstGeom prst="rect">
            <a:avLst/>
          </a:prstGeom>
        </p:spPr>
        <p:txBody>
          <a:bodyPr vert="horz" lIns="91440" tIns="45720" rIns="91440" bIns="45720" rtlCol="0" anchor="ctr">
            <a:normAutofit/>
          </a:bodyPr>
          <a:lstStyle>
            <a:lvl1pPr>
              <a:defRPr>
                <a:solidFill>
                  <a:srgbClr val="4472C4"/>
                </a:solidFill>
              </a:defRPr>
            </a:lvl1pPr>
          </a:lstStyle>
          <a:p>
            <a:r>
              <a:rPr lang="nl-NL"/>
              <a:t>Klik om stijl te bewerken</a:t>
            </a:r>
            <a:endParaRPr lang="nl-NL" dirty="0"/>
          </a:p>
        </p:txBody>
      </p:sp>
    </p:spTree>
    <p:extLst>
      <p:ext uri="{BB962C8B-B14F-4D97-AF65-F5344CB8AC3E}">
        <p14:creationId xmlns:p14="http://schemas.microsoft.com/office/powerpoint/2010/main" val="198661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C65AB15-AB87-4EAB-8A62-C437C3200642}"/>
              </a:ext>
            </a:extLst>
          </p:cNvPr>
          <p:cNvSpPr>
            <a:spLocks noGrp="1"/>
          </p:cNvSpPr>
          <p:nvPr>
            <p:ph idx="1"/>
          </p:nvPr>
        </p:nvSpPr>
        <p:spPr>
          <a:xfrm>
            <a:off x="248259" y="1235694"/>
            <a:ext cx="11609443" cy="5086447"/>
          </a:xfrm>
          <a:prstGeom prst="rect">
            <a:avLst/>
          </a:prstGeom>
        </p:spPr>
        <p:txBody>
          <a:bodyPr/>
          <a:lstStyle>
            <a:lvl1pPr>
              <a:defRPr>
                <a:solidFill>
                  <a:schemeClr val="tx1"/>
                </a:solidFill>
              </a:defRPr>
            </a:lvl1pPr>
            <a:lvl2pPr>
              <a:defRPr>
                <a:solidFill>
                  <a:schemeClr val="tx1"/>
                </a:solidFill>
              </a:defRPr>
            </a:lvl2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3F10E24F-7620-4471-9E6E-B970B4B655AB}"/>
              </a:ext>
            </a:extLst>
          </p:cNvPr>
          <p:cNvSpPr>
            <a:spLocks noGrp="1"/>
          </p:cNvSpPr>
          <p:nvPr>
            <p:ph type="dt" sz="half" idx="10"/>
          </p:nvPr>
        </p:nvSpPr>
        <p:spPr>
          <a:xfrm>
            <a:off x="12290" y="6503830"/>
            <a:ext cx="2743200" cy="365125"/>
          </a:xfrm>
        </p:spPr>
        <p:txBody>
          <a:bodyPr/>
          <a:lstStyle>
            <a:lvl1pPr>
              <a:defRPr>
                <a:solidFill>
                  <a:schemeClr val="tx1"/>
                </a:solidFill>
              </a:defRPr>
            </a:lvl1pPr>
          </a:lstStyle>
          <a:p>
            <a:fld id="{82FFA286-E793-42B1-B209-0532C4A92C95}" type="datetime1">
              <a:rPr lang="nl-NL" smtClean="0"/>
              <a:t>5-8-2021</a:t>
            </a:fld>
            <a:endParaRPr lang="nl-NL" dirty="0"/>
          </a:p>
        </p:txBody>
      </p:sp>
      <p:sp>
        <p:nvSpPr>
          <p:cNvPr id="5" name="Tijdelijke aanduiding voor voettekst 4">
            <a:extLst>
              <a:ext uri="{FF2B5EF4-FFF2-40B4-BE49-F238E27FC236}">
                <a16:creationId xmlns:a16="http://schemas.microsoft.com/office/drawing/2014/main" id="{AFD95F5D-F5C9-4DA4-8DD4-6B85B42F1CC6}"/>
              </a:ext>
            </a:extLst>
          </p:cNvPr>
          <p:cNvSpPr>
            <a:spLocks noGrp="1"/>
          </p:cNvSpPr>
          <p:nvPr>
            <p:ph type="ftr" sz="quarter" idx="11"/>
          </p:nvPr>
        </p:nvSpPr>
        <p:spPr>
          <a:xfrm>
            <a:off x="4038600" y="6493998"/>
            <a:ext cx="4114800" cy="365125"/>
          </a:xfrm>
        </p:spPr>
        <p:txBody>
          <a:bodyPr/>
          <a:lstStyle>
            <a:lvl1pPr>
              <a:defRPr>
                <a:solidFill>
                  <a:schemeClr val="tx1"/>
                </a:solidFill>
              </a:defRPr>
            </a:lvl1pPr>
          </a:lstStyle>
          <a:p>
            <a:r>
              <a:rPr lang="nl-NL" dirty="0"/>
              <a:t>Hans Rood</a:t>
            </a:r>
          </a:p>
        </p:txBody>
      </p:sp>
      <p:sp>
        <p:nvSpPr>
          <p:cNvPr id="6" name="Tijdelijke aanduiding voor dianummer 5">
            <a:extLst>
              <a:ext uri="{FF2B5EF4-FFF2-40B4-BE49-F238E27FC236}">
                <a16:creationId xmlns:a16="http://schemas.microsoft.com/office/drawing/2014/main" id="{2D0A8519-9477-41A4-9C92-14D4E86216FA}"/>
              </a:ext>
            </a:extLst>
          </p:cNvPr>
          <p:cNvSpPr>
            <a:spLocks noGrp="1"/>
          </p:cNvSpPr>
          <p:nvPr>
            <p:ph type="sldNum" sz="quarter" idx="12"/>
          </p:nvPr>
        </p:nvSpPr>
        <p:spPr>
          <a:xfrm>
            <a:off x="9426673" y="6493998"/>
            <a:ext cx="2743200" cy="365125"/>
          </a:xfrm>
        </p:spPr>
        <p:txBody>
          <a:bodyPr/>
          <a:lstStyle/>
          <a:p>
            <a:r>
              <a:rPr lang="nl-NL" dirty="0"/>
              <a:t> </a:t>
            </a:r>
            <a:fld id="{831AE655-56B5-435B-AFB6-0B3A35B77F17}" type="slidenum">
              <a:rPr lang="nl-NL" smtClean="0"/>
              <a:pPr/>
              <a:t>‹nr.›</a:t>
            </a:fld>
            <a:endParaRPr lang="nl-NL" dirty="0"/>
          </a:p>
        </p:txBody>
      </p:sp>
      <p:sp>
        <p:nvSpPr>
          <p:cNvPr id="7" name="Tijdelijke aanduiding voor titel 1">
            <a:extLst>
              <a:ext uri="{FF2B5EF4-FFF2-40B4-BE49-F238E27FC236}">
                <a16:creationId xmlns:a16="http://schemas.microsoft.com/office/drawing/2014/main" id="{1178A770-7611-4333-A04D-A9D4F9420B15}"/>
              </a:ext>
            </a:extLst>
          </p:cNvPr>
          <p:cNvSpPr>
            <a:spLocks noGrp="1"/>
          </p:cNvSpPr>
          <p:nvPr>
            <p:ph type="title"/>
          </p:nvPr>
        </p:nvSpPr>
        <p:spPr>
          <a:xfrm>
            <a:off x="159770" y="49161"/>
            <a:ext cx="8791047" cy="1093003"/>
          </a:xfrm>
          <a:prstGeom prst="rect">
            <a:avLst/>
          </a:prstGeom>
        </p:spPr>
        <p:txBody>
          <a:bodyPr vert="horz" lIns="91440" tIns="45720" rIns="91440" bIns="45720" rtlCol="0" anchor="ctr">
            <a:normAutofit/>
          </a:bodyPr>
          <a:lstStyle>
            <a:lvl1pPr>
              <a:defRPr lang="nl-NL" sz="4400" kern="1200" dirty="0">
                <a:solidFill>
                  <a:srgbClr val="4472C4"/>
                </a:solidFill>
                <a:latin typeface="+mn-lt"/>
                <a:ea typeface="+mj-ea"/>
                <a:cs typeface="+mj-cs"/>
              </a:defRPr>
            </a:lvl1pPr>
          </a:lstStyle>
          <a:p>
            <a:r>
              <a:rPr lang="nl-NL"/>
              <a:t>Klik om stijl te bewerken</a:t>
            </a:r>
            <a:endParaRPr lang="nl-NL" dirty="0"/>
          </a:p>
        </p:txBody>
      </p:sp>
    </p:spTree>
    <p:extLst>
      <p:ext uri="{BB962C8B-B14F-4D97-AF65-F5344CB8AC3E}">
        <p14:creationId xmlns:p14="http://schemas.microsoft.com/office/powerpoint/2010/main" val="3437664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6FB71B-966D-4F29-B777-C4B4F294E3F3}"/>
              </a:ext>
            </a:extLst>
          </p:cNvPr>
          <p:cNvSpPr>
            <a:spLocks noGrp="1"/>
          </p:cNvSpPr>
          <p:nvPr>
            <p:ph type="ctrTitle"/>
          </p:nvPr>
        </p:nvSpPr>
        <p:spPr>
          <a:xfrm>
            <a:off x="1524000" y="1122363"/>
            <a:ext cx="9144000" cy="2387600"/>
          </a:xfrm>
          <a:prstGeom prst="rect">
            <a:avLst/>
          </a:prstGeom>
        </p:spPr>
        <p:txBody>
          <a:bodyPr anchor="b"/>
          <a:lstStyle>
            <a:lvl1pPr algn="ctr">
              <a:defRPr sz="6000">
                <a:solidFill>
                  <a:srgbClr val="4472C4"/>
                </a:solidFill>
              </a:defRPr>
            </a:lvl1pPr>
          </a:lstStyle>
          <a:p>
            <a:r>
              <a:rPr lang="nl-NL"/>
              <a:t>Klik om stijl te bewerken</a:t>
            </a:r>
            <a:endParaRPr lang="nl-NL" dirty="0"/>
          </a:p>
        </p:txBody>
      </p:sp>
      <p:sp>
        <p:nvSpPr>
          <p:cNvPr id="3" name="Ondertitel 2">
            <a:extLst>
              <a:ext uri="{FF2B5EF4-FFF2-40B4-BE49-F238E27FC236}">
                <a16:creationId xmlns:a16="http://schemas.microsoft.com/office/drawing/2014/main" id="{58E282F6-C691-4E6F-A1B3-13A7411C64F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5FC5EDA-9AC7-4585-99E6-DBBC57ABC39B}"/>
              </a:ext>
            </a:extLst>
          </p:cNvPr>
          <p:cNvSpPr>
            <a:spLocks noGrp="1"/>
          </p:cNvSpPr>
          <p:nvPr>
            <p:ph type="dt" sz="half" idx="10"/>
          </p:nvPr>
        </p:nvSpPr>
        <p:spPr/>
        <p:txBody>
          <a:bodyPr/>
          <a:lstStyle>
            <a:lvl1pPr>
              <a:defRPr sz="600"/>
            </a:lvl1pPr>
          </a:lstStyle>
          <a:p>
            <a:fld id="{39337068-D56B-40CA-9C95-9B8F8F028145}" type="datetime1">
              <a:rPr lang="nl-NL" smtClean="0"/>
              <a:pPr/>
              <a:t>5-8-2021</a:t>
            </a:fld>
            <a:endParaRPr lang="nl-NL" sz="600" dirty="0"/>
          </a:p>
        </p:txBody>
      </p:sp>
      <p:sp>
        <p:nvSpPr>
          <p:cNvPr id="5" name="Tijdelijke aanduiding voor voettekst 4">
            <a:extLst>
              <a:ext uri="{FF2B5EF4-FFF2-40B4-BE49-F238E27FC236}">
                <a16:creationId xmlns:a16="http://schemas.microsoft.com/office/drawing/2014/main" id="{98C9806F-A648-4AED-AC48-FD82BD841CC7}"/>
              </a:ext>
            </a:extLst>
          </p:cNvPr>
          <p:cNvSpPr>
            <a:spLocks noGrp="1"/>
          </p:cNvSpPr>
          <p:nvPr>
            <p:ph type="ftr" sz="quarter" idx="11"/>
          </p:nvPr>
        </p:nvSpPr>
        <p:spPr/>
        <p:txBody>
          <a:bodyPr/>
          <a:lstStyle>
            <a:lvl1pPr>
              <a:defRPr sz="600"/>
            </a:lvl1pPr>
          </a:lstStyle>
          <a:p>
            <a:r>
              <a:rPr lang="nl-NL" dirty="0"/>
              <a:t>Hans Rood</a:t>
            </a:r>
            <a:endParaRPr lang="nl-NL" sz="600" dirty="0"/>
          </a:p>
        </p:txBody>
      </p:sp>
      <p:sp>
        <p:nvSpPr>
          <p:cNvPr id="6" name="Tijdelijke aanduiding voor dianummer 5">
            <a:extLst>
              <a:ext uri="{FF2B5EF4-FFF2-40B4-BE49-F238E27FC236}">
                <a16:creationId xmlns:a16="http://schemas.microsoft.com/office/drawing/2014/main" id="{59D80A5A-B77A-403A-92EC-59BF64802EA4}"/>
              </a:ext>
            </a:extLst>
          </p:cNvPr>
          <p:cNvSpPr>
            <a:spLocks noGrp="1"/>
          </p:cNvSpPr>
          <p:nvPr>
            <p:ph type="sldNum" sz="quarter" idx="12"/>
          </p:nvPr>
        </p:nvSpPr>
        <p:spPr/>
        <p:txBody>
          <a:bodyPr/>
          <a:lstStyle>
            <a:lvl1pPr>
              <a:defRPr sz="600"/>
            </a:lvl1pPr>
          </a:lstStyle>
          <a:p>
            <a:fld id="{831AE655-56B5-435B-AFB6-0B3A35B77F17}" type="slidenum">
              <a:rPr lang="nl-NL" smtClean="0"/>
              <a:pPr/>
              <a:t>‹nr.›</a:t>
            </a:fld>
            <a:endParaRPr lang="nl-NL" sz="600" dirty="0"/>
          </a:p>
        </p:txBody>
      </p:sp>
    </p:spTree>
    <p:extLst>
      <p:ext uri="{BB962C8B-B14F-4D97-AF65-F5344CB8AC3E}">
        <p14:creationId xmlns:p14="http://schemas.microsoft.com/office/powerpoint/2010/main" val="388363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394D08-28E2-4D74-BD2E-544FD064500B}"/>
              </a:ext>
            </a:extLst>
          </p:cNvPr>
          <p:cNvSpPr>
            <a:spLocks noGrp="1"/>
          </p:cNvSpPr>
          <p:nvPr>
            <p:ph type="title"/>
          </p:nvPr>
        </p:nvSpPr>
        <p:spPr>
          <a:xfrm>
            <a:off x="831850" y="1709738"/>
            <a:ext cx="10515600" cy="2852737"/>
          </a:xfrm>
          <a:prstGeom prst="rect">
            <a:avLst/>
          </a:prstGeom>
        </p:spPr>
        <p:txBody>
          <a:bodyPr anchor="b"/>
          <a:lstStyle>
            <a:lvl1pPr>
              <a:defRPr sz="6000">
                <a:solidFill>
                  <a:srgbClr val="4472C4"/>
                </a:solidFill>
              </a:defRPr>
            </a:lvl1pPr>
          </a:lstStyle>
          <a:p>
            <a:r>
              <a:rPr lang="nl-NL"/>
              <a:t>Klik om stijl te bewerken</a:t>
            </a:r>
            <a:endParaRPr lang="nl-NL" dirty="0"/>
          </a:p>
        </p:txBody>
      </p:sp>
      <p:sp>
        <p:nvSpPr>
          <p:cNvPr id="3" name="Tijdelijke aanduiding voor tekst 2">
            <a:extLst>
              <a:ext uri="{FF2B5EF4-FFF2-40B4-BE49-F238E27FC236}">
                <a16:creationId xmlns:a16="http://schemas.microsoft.com/office/drawing/2014/main" id="{70D028C5-3CBD-476D-9DDC-81E3D7A755B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C4C71DC-E40B-4B38-B5D5-420022C788AA}"/>
              </a:ext>
            </a:extLst>
          </p:cNvPr>
          <p:cNvSpPr>
            <a:spLocks noGrp="1"/>
          </p:cNvSpPr>
          <p:nvPr>
            <p:ph type="dt" sz="half" idx="10"/>
          </p:nvPr>
        </p:nvSpPr>
        <p:spPr/>
        <p:txBody>
          <a:bodyPr/>
          <a:lstStyle/>
          <a:p>
            <a:fld id="{B6052499-EC7C-4054-8297-B91F027370CE}" type="datetime1">
              <a:rPr lang="nl-NL" smtClean="0"/>
              <a:t>5-8-2021</a:t>
            </a:fld>
            <a:endParaRPr lang="nl-NL" dirty="0"/>
          </a:p>
        </p:txBody>
      </p:sp>
      <p:sp>
        <p:nvSpPr>
          <p:cNvPr id="5" name="Tijdelijke aanduiding voor voettekst 4">
            <a:extLst>
              <a:ext uri="{FF2B5EF4-FFF2-40B4-BE49-F238E27FC236}">
                <a16:creationId xmlns:a16="http://schemas.microsoft.com/office/drawing/2014/main" id="{6535D631-D83A-455B-A17D-58DD6742895B}"/>
              </a:ext>
            </a:extLst>
          </p:cNvPr>
          <p:cNvSpPr>
            <a:spLocks noGrp="1"/>
          </p:cNvSpPr>
          <p:nvPr>
            <p:ph type="ftr" sz="quarter" idx="11"/>
          </p:nvPr>
        </p:nvSpPr>
        <p:spPr/>
        <p:txBody>
          <a:bodyPr/>
          <a:lstStyle/>
          <a:p>
            <a:r>
              <a:rPr lang="nl-NL" dirty="0"/>
              <a:t>Hans Rood</a:t>
            </a:r>
          </a:p>
        </p:txBody>
      </p:sp>
      <p:sp>
        <p:nvSpPr>
          <p:cNvPr id="6" name="Tijdelijke aanduiding voor dianummer 5">
            <a:extLst>
              <a:ext uri="{FF2B5EF4-FFF2-40B4-BE49-F238E27FC236}">
                <a16:creationId xmlns:a16="http://schemas.microsoft.com/office/drawing/2014/main" id="{4FFECD40-258F-4A68-BEA2-EB817DC81E31}"/>
              </a:ext>
            </a:extLst>
          </p:cNvPr>
          <p:cNvSpPr>
            <a:spLocks noGrp="1"/>
          </p:cNvSpPr>
          <p:nvPr>
            <p:ph type="sldNum" sz="quarter" idx="12"/>
          </p:nvPr>
        </p:nvSpPr>
        <p:spPr/>
        <p:txBody>
          <a:bodyPr/>
          <a:lstStyle/>
          <a:p>
            <a:fld id="{831AE655-56B5-435B-AFB6-0B3A35B77F17}" type="slidenum">
              <a:rPr lang="nl-NL" smtClean="0"/>
              <a:t>‹nr.›</a:t>
            </a:fld>
            <a:endParaRPr lang="nl-NL" dirty="0"/>
          </a:p>
        </p:txBody>
      </p:sp>
      <p:sp>
        <p:nvSpPr>
          <p:cNvPr id="8" name="Tijdelijke aanduiding voor titel 1">
            <a:extLst>
              <a:ext uri="{FF2B5EF4-FFF2-40B4-BE49-F238E27FC236}">
                <a16:creationId xmlns:a16="http://schemas.microsoft.com/office/drawing/2014/main" id="{623175D2-52DA-4193-984C-B0B010EBC5B5}"/>
              </a:ext>
            </a:extLst>
          </p:cNvPr>
          <p:cNvSpPr txBox="1">
            <a:spLocks/>
          </p:cNvSpPr>
          <p:nvPr userDrawn="1"/>
        </p:nvSpPr>
        <p:spPr>
          <a:xfrm>
            <a:off x="159770" y="49161"/>
            <a:ext cx="8791047" cy="10930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C00000"/>
                </a:solidFill>
                <a:latin typeface="+mn-lt"/>
                <a:ea typeface="+mj-ea"/>
                <a:cs typeface="+mj-cs"/>
              </a:defRPr>
            </a:lvl1pPr>
          </a:lstStyle>
          <a:p>
            <a:r>
              <a:rPr lang="nl-NL" sz="4400" kern="1200" dirty="0">
                <a:solidFill>
                  <a:srgbClr val="4472C4"/>
                </a:solidFill>
                <a:latin typeface="+mn-lt"/>
                <a:ea typeface="+mj-ea"/>
                <a:cs typeface="+mj-cs"/>
              </a:rPr>
              <a:t>Klik om stijl te bewerken</a:t>
            </a:r>
          </a:p>
        </p:txBody>
      </p:sp>
    </p:spTree>
    <p:extLst>
      <p:ext uri="{BB962C8B-B14F-4D97-AF65-F5344CB8AC3E}">
        <p14:creationId xmlns:p14="http://schemas.microsoft.com/office/powerpoint/2010/main" val="3691106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5F862DC9-FF31-404E-BBAA-E0C6288468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1EA8C5C-71C1-4EDD-89BA-4E6A57B97E96}"/>
              </a:ext>
            </a:extLst>
          </p:cNvPr>
          <p:cNvSpPr>
            <a:spLocks noGrp="1"/>
          </p:cNvSpPr>
          <p:nvPr>
            <p:ph sz="half" idx="2"/>
          </p:nvPr>
        </p:nvSpPr>
        <p:spPr>
          <a:xfrm>
            <a:off x="839788" y="2505075"/>
            <a:ext cx="5157787" cy="3684588"/>
          </a:xfrm>
          <a:prstGeom prst="rect">
            <a:avLst/>
          </a:prstGeom>
        </p:spPr>
        <p:txBody>
          <a:bodyPr/>
          <a:lstStyle>
            <a:lvl1pPr>
              <a:defRPr>
                <a:solidFill>
                  <a:schemeClr val="tx1"/>
                </a:solidFill>
              </a:defRPr>
            </a:lvl1pPr>
            <a:lvl2pPr>
              <a:defRPr>
                <a:solidFill>
                  <a:schemeClr val="tx1"/>
                </a:solidFill>
              </a:defRPr>
            </a:lvl2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a:extLst>
              <a:ext uri="{FF2B5EF4-FFF2-40B4-BE49-F238E27FC236}">
                <a16:creationId xmlns:a16="http://schemas.microsoft.com/office/drawing/2014/main" id="{7539B973-1174-4F59-9398-F7B20366C4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6D6D8A8-7F6E-441D-911C-69A4FC337BF2}"/>
              </a:ext>
            </a:extLst>
          </p:cNvPr>
          <p:cNvSpPr>
            <a:spLocks noGrp="1"/>
          </p:cNvSpPr>
          <p:nvPr>
            <p:ph sz="quarter" idx="4"/>
          </p:nvPr>
        </p:nvSpPr>
        <p:spPr>
          <a:xfrm>
            <a:off x="6172200" y="2505075"/>
            <a:ext cx="5183188" cy="3684588"/>
          </a:xfrm>
          <a:prstGeom prst="rect">
            <a:avLst/>
          </a:prstGeom>
        </p:spPr>
        <p:txBody>
          <a:bodyPr/>
          <a:lstStyle>
            <a:lvl1pPr>
              <a:defRPr>
                <a:solidFill>
                  <a:schemeClr val="tx1"/>
                </a:solidFill>
              </a:defRPr>
            </a:lvl1pPr>
            <a:lvl2pPr>
              <a:defRPr>
                <a:solidFill>
                  <a:schemeClr val="tx1"/>
                </a:solidFill>
              </a:defRPr>
            </a:lvl2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6">
            <a:extLst>
              <a:ext uri="{FF2B5EF4-FFF2-40B4-BE49-F238E27FC236}">
                <a16:creationId xmlns:a16="http://schemas.microsoft.com/office/drawing/2014/main" id="{B0A9B66F-51C3-4017-8C55-E7FDB06D3365}"/>
              </a:ext>
            </a:extLst>
          </p:cNvPr>
          <p:cNvSpPr>
            <a:spLocks noGrp="1"/>
          </p:cNvSpPr>
          <p:nvPr>
            <p:ph type="dt" sz="half" idx="10"/>
          </p:nvPr>
        </p:nvSpPr>
        <p:spPr/>
        <p:txBody>
          <a:bodyPr/>
          <a:lstStyle/>
          <a:p>
            <a:fld id="{55631771-4B58-420F-8FA7-B2794AF7D56D}" type="datetime1">
              <a:rPr lang="nl-NL" smtClean="0"/>
              <a:t>5-8-2021</a:t>
            </a:fld>
            <a:endParaRPr lang="nl-NL" dirty="0"/>
          </a:p>
        </p:txBody>
      </p:sp>
      <p:sp>
        <p:nvSpPr>
          <p:cNvPr id="8" name="Tijdelijke aanduiding voor voettekst 7">
            <a:extLst>
              <a:ext uri="{FF2B5EF4-FFF2-40B4-BE49-F238E27FC236}">
                <a16:creationId xmlns:a16="http://schemas.microsoft.com/office/drawing/2014/main" id="{9DA44E22-1680-4456-A146-810F2D181E2B}"/>
              </a:ext>
            </a:extLst>
          </p:cNvPr>
          <p:cNvSpPr>
            <a:spLocks noGrp="1"/>
          </p:cNvSpPr>
          <p:nvPr>
            <p:ph type="ftr" sz="quarter" idx="11"/>
          </p:nvPr>
        </p:nvSpPr>
        <p:spPr/>
        <p:txBody>
          <a:bodyPr/>
          <a:lstStyle/>
          <a:p>
            <a:r>
              <a:rPr lang="nl-NL" dirty="0"/>
              <a:t>Hans Rood</a:t>
            </a:r>
          </a:p>
        </p:txBody>
      </p:sp>
      <p:sp>
        <p:nvSpPr>
          <p:cNvPr id="9" name="Tijdelijke aanduiding voor dianummer 8">
            <a:extLst>
              <a:ext uri="{FF2B5EF4-FFF2-40B4-BE49-F238E27FC236}">
                <a16:creationId xmlns:a16="http://schemas.microsoft.com/office/drawing/2014/main" id="{2948042B-8CA2-4011-A07D-0B5A7CEB97AC}"/>
              </a:ext>
            </a:extLst>
          </p:cNvPr>
          <p:cNvSpPr>
            <a:spLocks noGrp="1"/>
          </p:cNvSpPr>
          <p:nvPr>
            <p:ph type="sldNum" sz="quarter" idx="12"/>
          </p:nvPr>
        </p:nvSpPr>
        <p:spPr/>
        <p:txBody>
          <a:bodyPr/>
          <a:lstStyle/>
          <a:p>
            <a:fld id="{831AE655-56B5-435B-AFB6-0B3A35B77F17}" type="slidenum">
              <a:rPr lang="nl-NL" smtClean="0"/>
              <a:t>‹nr.›</a:t>
            </a:fld>
            <a:endParaRPr lang="nl-NL" dirty="0"/>
          </a:p>
        </p:txBody>
      </p:sp>
      <p:sp>
        <p:nvSpPr>
          <p:cNvPr id="11" name="Tijdelijke aanduiding voor titel 1">
            <a:extLst>
              <a:ext uri="{FF2B5EF4-FFF2-40B4-BE49-F238E27FC236}">
                <a16:creationId xmlns:a16="http://schemas.microsoft.com/office/drawing/2014/main" id="{90DDA5EB-51F6-495F-8653-CD2167415951}"/>
              </a:ext>
            </a:extLst>
          </p:cNvPr>
          <p:cNvSpPr>
            <a:spLocks noGrp="1"/>
          </p:cNvSpPr>
          <p:nvPr>
            <p:ph type="title"/>
          </p:nvPr>
        </p:nvSpPr>
        <p:spPr>
          <a:xfrm>
            <a:off x="159770" y="49161"/>
            <a:ext cx="8791047" cy="1093003"/>
          </a:xfrm>
          <a:prstGeom prst="rect">
            <a:avLst/>
          </a:prstGeom>
        </p:spPr>
        <p:txBody>
          <a:bodyPr vert="horz" lIns="91440" tIns="45720" rIns="91440" bIns="45720" rtlCol="0" anchor="ctr">
            <a:normAutofit/>
          </a:bodyPr>
          <a:lstStyle>
            <a:lvl1pPr>
              <a:defRPr lang="nl-NL" sz="4400" kern="1200" dirty="0">
                <a:solidFill>
                  <a:srgbClr val="4472C4"/>
                </a:solidFill>
                <a:latin typeface="+mn-lt"/>
                <a:ea typeface="+mj-ea"/>
                <a:cs typeface="+mj-cs"/>
              </a:defRPr>
            </a:lvl1pPr>
          </a:lstStyle>
          <a:p>
            <a:r>
              <a:rPr lang="nl-NL"/>
              <a:t>Klik om stijl te bewerken</a:t>
            </a:r>
            <a:endParaRPr lang="nl-NL" dirty="0"/>
          </a:p>
        </p:txBody>
      </p:sp>
    </p:spTree>
    <p:extLst>
      <p:ext uri="{BB962C8B-B14F-4D97-AF65-F5344CB8AC3E}">
        <p14:creationId xmlns:p14="http://schemas.microsoft.com/office/powerpoint/2010/main" val="3947925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7E590328-7714-41DE-B7BE-A6E00AE19F77}"/>
              </a:ext>
            </a:extLst>
          </p:cNvPr>
          <p:cNvSpPr>
            <a:spLocks noGrp="1"/>
          </p:cNvSpPr>
          <p:nvPr>
            <p:ph type="dt" sz="half" idx="10"/>
          </p:nvPr>
        </p:nvSpPr>
        <p:spPr/>
        <p:txBody>
          <a:bodyPr/>
          <a:lstStyle/>
          <a:p>
            <a:fld id="{3E92665C-A613-4950-99BB-1CE57FD2CA32}" type="datetime1">
              <a:rPr lang="nl-NL" smtClean="0"/>
              <a:t>5-8-2021</a:t>
            </a:fld>
            <a:endParaRPr lang="nl-NL" dirty="0"/>
          </a:p>
        </p:txBody>
      </p:sp>
      <p:sp>
        <p:nvSpPr>
          <p:cNvPr id="4" name="Tijdelijke aanduiding voor voettekst 3">
            <a:extLst>
              <a:ext uri="{FF2B5EF4-FFF2-40B4-BE49-F238E27FC236}">
                <a16:creationId xmlns:a16="http://schemas.microsoft.com/office/drawing/2014/main" id="{B46769F2-2680-48AA-832D-D8D0D010305D}"/>
              </a:ext>
            </a:extLst>
          </p:cNvPr>
          <p:cNvSpPr>
            <a:spLocks noGrp="1"/>
          </p:cNvSpPr>
          <p:nvPr>
            <p:ph type="ftr" sz="quarter" idx="11"/>
          </p:nvPr>
        </p:nvSpPr>
        <p:spPr/>
        <p:txBody>
          <a:bodyPr/>
          <a:lstStyle/>
          <a:p>
            <a:r>
              <a:rPr lang="nl-NL" dirty="0"/>
              <a:t>Hans Rood</a:t>
            </a:r>
          </a:p>
        </p:txBody>
      </p:sp>
      <p:sp>
        <p:nvSpPr>
          <p:cNvPr id="5" name="Tijdelijke aanduiding voor dianummer 4">
            <a:extLst>
              <a:ext uri="{FF2B5EF4-FFF2-40B4-BE49-F238E27FC236}">
                <a16:creationId xmlns:a16="http://schemas.microsoft.com/office/drawing/2014/main" id="{EA3CE990-56E1-470B-8BDC-81C451CCC9C5}"/>
              </a:ext>
            </a:extLst>
          </p:cNvPr>
          <p:cNvSpPr>
            <a:spLocks noGrp="1"/>
          </p:cNvSpPr>
          <p:nvPr>
            <p:ph type="sldNum" sz="quarter" idx="12"/>
          </p:nvPr>
        </p:nvSpPr>
        <p:spPr/>
        <p:txBody>
          <a:bodyPr/>
          <a:lstStyle/>
          <a:p>
            <a:fld id="{831AE655-56B5-435B-AFB6-0B3A35B77F17}" type="slidenum">
              <a:rPr lang="nl-NL" smtClean="0"/>
              <a:t>‹nr.›</a:t>
            </a:fld>
            <a:endParaRPr lang="nl-NL" dirty="0"/>
          </a:p>
        </p:txBody>
      </p:sp>
    </p:spTree>
    <p:extLst>
      <p:ext uri="{BB962C8B-B14F-4D97-AF65-F5344CB8AC3E}">
        <p14:creationId xmlns:p14="http://schemas.microsoft.com/office/powerpoint/2010/main" val="468751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1080000" y="480000"/>
            <a:ext cx="101364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atin typeface="Open Sans" panose="020B0606030504020204" pitchFamily="34" charset="0"/>
                <a:ea typeface="Open Sans" panose="020B0606030504020204" pitchFamily="34" charset="0"/>
                <a:cs typeface="Open Sans" panose="020B0606030504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92" name="Google Shape;92;p19"/>
          <p:cNvSpPr txBox="1">
            <a:spLocks noGrp="1"/>
          </p:cNvSpPr>
          <p:nvPr>
            <p:ph type="body" idx="1"/>
          </p:nvPr>
        </p:nvSpPr>
        <p:spPr>
          <a:xfrm>
            <a:off x="1080000" y="1536633"/>
            <a:ext cx="101364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atin typeface="Open Sans" panose="020B0606030504020204" pitchFamily="34" charset="0"/>
                <a:ea typeface="Open Sans" panose="020B0606030504020204" pitchFamily="34" charset="0"/>
                <a:cs typeface="Open Sans" panose="020B0606030504020204" pitchFamily="34" charset="0"/>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dirty="0"/>
          </a:p>
        </p:txBody>
      </p:sp>
    </p:spTree>
    <p:extLst>
      <p:ext uri="{BB962C8B-B14F-4D97-AF65-F5344CB8AC3E}">
        <p14:creationId xmlns:p14="http://schemas.microsoft.com/office/powerpoint/2010/main" val="2626306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5D9BA5B4-E9CA-4C30-89B2-23592630B11D}"/>
              </a:ext>
            </a:extLst>
          </p:cNvPr>
          <p:cNvSpPr>
            <a:spLocks noGrp="1"/>
          </p:cNvSpPr>
          <p:nvPr>
            <p:ph type="dt" sz="half" idx="2"/>
          </p:nvPr>
        </p:nvSpPr>
        <p:spPr>
          <a:xfrm>
            <a:off x="159770" y="6443714"/>
            <a:ext cx="2743200" cy="365125"/>
          </a:xfrm>
          <a:prstGeom prst="rect">
            <a:avLst/>
          </a:prstGeom>
        </p:spPr>
        <p:txBody>
          <a:bodyPr vert="horz" lIns="91440" tIns="45720" rIns="91440" bIns="45720" rtlCol="0" anchor="ctr"/>
          <a:lstStyle>
            <a:lvl1pPr algn="l">
              <a:defRPr sz="600">
                <a:solidFill>
                  <a:schemeClr val="tx1"/>
                </a:solidFill>
              </a:defRPr>
            </a:lvl1pPr>
          </a:lstStyle>
          <a:p>
            <a:fld id="{F05B1554-EC36-4760-A0E0-301488686A5E}" type="datetime1">
              <a:rPr lang="nl-NL" smtClean="0"/>
              <a:pPr/>
              <a:t>5-8-2021</a:t>
            </a:fld>
            <a:endParaRPr lang="nl-NL" sz="600" dirty="0"/>
          </a:p>
        </p:txBody>
      </p:sp>
      <p:sp>
        <p:nvSpPr>
          <p:cNvPr id="5" name="Tijdelijke aanduiding voor voettekst 4">
            <a:extLst>
              <a:ext uri="{FF2B5EF4-FFF2-40B4-BE49-F238E27FC236}">
                <a16:creationId xmlns:a16="http://schemas.microsoft.com/office/drawing/2014/main" id="{9E2DE1C8-D8EF-4628-8699-2603BFAB4FFB}"/>
              </a:ext>
            </a:extLst>
          </p:cNvPr>
          <p:cNvSpPr>
            <a:spLocks noGrp="1"/>
          </p:cNvSpPr>
          <p:nvPr>
            <p:ph type="ftr" sz="quarter" idx="3"/>
          </p:nvPr>
        </p:nvSpPr>
        <p:spPr>
          <a:xfrm>
            <a:off x="4045970" y="6443714"/>
            <a:ext cx="4114800" cy="365125"/>
          </a:xfrm>
          <a:prstGeom prst="rect">
            <a:avLst/>
          </a:prstGeom>
        </p:spPr>
        <p:txBody>
          <a:bodyPr vert="horz" lIns="91440" tIns="45720" rIns="91440" bIns="45720" rtlCol="0" anchor="ctr"/>
          <a:lstStyle>
            <a:lvl1pPr algn="ctr">
              <a:defRPr sz="600">
                <a:solidFill>
                  <a:schemeClr val="tx1"/>
                </a:solidFill>
              </a:defRPr>
            </a:lvl1pPr>
          </a:lstStyle>
          <a:p>
            <a:r>
              <a:rPr lang="nl-NL" dirty="0"/>
              <a:t>Hans Rood</a:t>
            </a:r>
            <a:endParaRPr lang="nl-NL" sz="600" dirty="0"/>
          </a:p>
        </p:txBody>
      </p:sp>
      <p:sp>
        <p:nvSpPr>
          <p:cNvPr id="6" name="Tijdelijke aanduiding voor dianummer 5">
            <a:extLst>
              <a:ext uri="{FF2B5EF4-FFF2-40B4-BE49-F238E27FC236}">
                <a16:creationId xmlns:a16="http://schemas.microsoft.com/office/drawing/2014/main" id="{EE3C3383-C722-4F1E-9BE1-5A268E589F8C}"/>
              </a:ext>
            </a:extLst>
          </p:cNvPr>
          <p:cNvSpPr>
            <a:spLocks noGrp="1"/>
          </p:cNvSpPr>
          <p:nvPr>
            <p:ph type="sldNum" sz="quarter" idx="4"/>
          </p:nvPr>
        </p:nvSpPr>
        <p:spPr>
          <a:xfrm>
            <a:off x="9303770" y="6443714"/>
            <a:ext cx="2743200" cy="365125"/>
          </a:xfrm>
          <a:prstGeom prst="rect">
            <a:avLst/>
          </a:prstGeom>
        </p:spPr>
        <p:txBody>
          <a:bodyPr vert="horz" lIns="91440" tIns="45720" rIns="91440" bIns="45720" rtlCol="0" anchor="ctr"/>
          <a:lstStyle>
            <a:lvl1pPr algn="r">
              <a:defRPr sz="600">
                <a:solidFill>
                  <a:schemeClr val="tx1"/>
                </a:solidFill>
              </a:defRPr>
            </a:lvl1pPr>
          </a:lstStyle>
          <a:p>
            <a:fld id="{831AE655-56B5-435B-AFB6-0B3A35B77F17}" type="slidenum">
              <a:rPr lang="nl-NL" smtClean="0"/>
              <a:pPr/>
              <a:t>‹nr.›</a:t>
            </a:fld>
            <a:endParaRPr lang="nl-NL" sz="600" dirty="0"/>
          </a:p>
        </p:txBody>
      </p:sp>
      <p:pic>
        <p:nvPicPr>
          <p:cNvPr id="3" name="Afbeelding 2">
            <a:extLst>
              <a:ext uri="{FF2B5EF4-FFF2-40B4-BE49-F238E27FC236}">
                <a16:creationId xmlns:a16="http://schemas.microsoft.com/office/drawing/2014/main" id="{0EB1F3AE-452E-4D4C-91F6-C70D4B3D83BD}"/>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907978" y="179506"/>
            <a:ext cx="1080000" cy="141298"/>
          </a:xfrm>
          <a:prstGeom prst="rect">
            <a:avLst/>
          </a:prstGeom>
        </p:spPr>
      </p:pic>
    </p:spTree>
    <p:extLst>
      <p:ext uri="{BB962C8B-B14F-4D97-AF65-F5344CB8AC3E}">
        <p14:creationId xmlns:p14="http://schemas.microsoft.com/office/powerpoint/2010/main" val="1162164015"/>
      </p:ext>
    </p:extLst>
  </p:cSld>
  <p:clrMap bg1="lt1" tx1="dk1" bg2="lt2" tx2="dk2" accent1="accent1" accent2="accent2" accent3="accent3" accent4="accent4" accent5="accent5" accent6="accent6" hlink="hlink" folHlink="folHlink"/>
  <p:sldLayoutIdLst>
    <p:sldLayoutId id="2147483655" r:id="rId1"/>
    <p:sldLayoutId id="2147483652" r:id="rId2"/>
    <p:sldLayoutId id="2147483650" r:id="rId3"/>
    <p:sldLayoutId id="2147483649" r:id="rId4"/>
    <p:sldLayoutId id="2147483651" r:id="rId5"/>
    <p:sldLayoutId id="2147483653" r:id="rId6"/>
    <p:sldLayoutId id="2147483654" r:id="rId7"/>
    <p:sldLayoutId id="2147483656" r:id="rId8"/>
  </p:sldLayoutIdLst>
  <p:hf hdr="0"/>
  <p:txStyles>
    <p:titleStyle>
      <a:lvl1pPr algn="l" defTabSz="914400" rtl="0" eaLnBrk="1" latinLnBrk="0" hangingPunct="1">
        <a:lnSpc>
          <a:spcPct val="90000"/>
        </a:lnSpc>
        <a:spcBef>
          <a:spcPct val="0"/>
        </a:spcBef>
        <a:buNone/>
        <a:defRPr sz="4400" kern="1200">
          <a:solidFill>
            <a:srgbClr val="C0000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Ø"/>
        <a:defRPr sz="2800" kern="1200">
          <a:solidFill>
            <a:srgbClr val="0033C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C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redharbour.nl/Problem-Statement-NL/"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14284187-6FDA-4176-9B44-46FCB28DBF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 y="812605"/>
            <a:ext cx="12192000" cy="4270672"/>
          </a:xfrm>
          <a:prstGeom prst="rect">
            <a:avLst/>
          </a:prstGeom>
        </p:spPr>
      </p:pic>
      <p:sp>
        <p:nvSpPr>
          <p:cNvPr id="22" name="Tijdelijke aanduiding voor datum 21">
            <a:extLst>
              <a:ext uri="{FF2B5EF4-FFF2-40B4-BE49-F238E27FC236}">
                <a16:creationId xmlns:a16="http://schemas.microsoft.com/office/drawing/2014/main" id="{49523D46-C9D7-440A-80EC-7563295E3477}"/>
              </a:ext>
            </a:extLst>
          </p:cNvPr>
          <p:cNvSpPr>
            <a:spLocks noGrp="1"/>
          </p:cNvSpPr>
          <p:nvPr>
            <p:ph type="dt" sz="half" idx="10"/>
          </p:nvPr>
        </p:nvSpPr>
        <p:spPr/>
        <p:txBody>
          <a:bodyPr/>
          <a:lstStyle/>
          <a:p>
            <a:fld id="{61DD41D7-2B7D-4E7D-81FE-68984C50B7C2}" type="datetime1">
              <a:rPr lang="nl-NL" sz="600" smtClean="0"/>
              <a:t>5-8-2021</a:t>
            </a:fld>
            <a:endParaRPr lang="nl-NL" sz="600" dirty="0"/>
          </a:p>
        </p:txBody>
      </p:sp>
      <p:sp>
        <p:nvSpPr>
          <p:cNvPr id="23" name="Tijdelijke aanduiding voor dianummer 22">
            <a:extLst>
              <a:ext uri="{FF2B5EF4-FFF2-40B4-BE49-F238E27FC236}">
                <a16:creationId xmlns:a16="http://schemas.microsoft.com/office/drawing/2014/main" id="{6DF46A1E-AE77-4FEE-8A10-A424FCCF3AEB}"/>
              </a:ext>
            </a:extLst>
          </p:cNvPr>
          <p:cNvSpPr>
            <a:spLocks noGrp="1"/>
          </p:cNvSpPr>
          <p:nvPr>
            <p:ph type="sldNum" sz="quarter" idx="12"/>
          </p:nvPr>
        </p:nvSpPr>
        <p:spPr/>
        <p:txBody>
          <a:bodyPr/>
          <a:lstStyle/>
          <a:p>
            <a:fld id="{831AE655-56B5-435B-AFB6-0B3A35B77F17}" type="slidenum">
              <a:rPr lang="nl-NL" sz="600" smtClean="0"/>
              <a:t>1</a:t>
            </a:fld>
            <a:endParaRPr lang="nl-NL" sz="600" dirty="0"/>
          </a:p>
        </p:txBody>
      </p:sp>
      <p:sp>
        <p:nvSpPr>
          <p:cNvPr id="24" name="Tijdelijke aanduiding voor voettekst 23">
            <a:extLst>
              <a:ext uri="{FF2B5EF4-FFF2-40B4-BE49-F238E27FC236}">
                <a16:creationId xmlns:a16="http://schemas.microsoft.com/office/drawing/2014/main" id="{944434FB-C8A0-4E70-875D-B31F7C07F372}"/>
              </a:ext>
            </a:extLst>
          </p:cNvPr>
          <p:cNvSpPr>
            <a:spLocks noGrp="1"/>
          </p:cNvSpPr>
          <p:nvPr>
            <p:ph type="ftr" sz="quarter" idx="11"/>
          </p:nvPr>
        </p:nvSpPr>
        <p:spPr/>
        <p:txBody>
          <a:bodyPr/>
          <a:lstStyle/>
          <a:p>
            <a:r>
              <a:rPr lang="nl-NL" sz="600" dirty="0"/>
              <a:t>Hans Rood</a:t>
            </a:r>
          </a:p>
        </p:txBody>
      </p:sp>
      <p:sp>
        <p:nvSpPr>
          <p:cNvPr id="6" name="Tekstvak 5">
            <a:extLst>
              <a:ext uri="{FF2B5EF4-FFF2-40B4-BE49-F238E27FC236}">
                <a16:creationId xmlns:a16="http://schemas.microsoft.com/office/drawing/2014/main" id="{63EB013B-6157-40DB-AA43-C80EBA6A8E57}"/>
              </a:ext>
            </a:extLst>
          </p:cNvPr>
          <p:cNvSpPr txBox="1"/>
          <p:nvPr/>
        </p:nvSpPr>
        <p:spPr>
          <a:xfrm>
            <a:off x="823447" y="4864116"/>
            <a:ext cx="9337429" cy="818929"/>
          </a:xfrm>
          <a:prstGeom prst="rect">
            <a:avLst/>
          </a:prstGeom>
          <a:solidFill>
            <a:srgbClr val="4472C4"/>
          </a:solidFill>
          <a:ln w="38100">
            <a:solidFill>
              <a:schemeClr val="bg1"/>
            </a:solidFill>
          </a:ln>
        </p:spPr>
        <p:txBody>
          <a:bodyPr wrap="none" rtlCol="0" anchor="ctr">
            <a:noAutofit/>
          </a:bodyPr>
          <a:lstStyle/>
          <a:p>
            <a:r>
              <a:rPr lang="nl-NL" dirty="0">
                <a:solidFill>
                  <a:schemeClr val="bg1"/>
                </a:solidFill>
              </a:rPr>
              <a:t>Probleem Statement &lt;onderwerp&gt;</a:t>
            </a:r>
            <a:endParaRPr lang="en-US" dirty="0">
              <a:solidFill>
                <a:schemeClr val="bg1"/>
              </a:solidFill>
            </a:endParaRPr>
          </a:p>
        </p:txBody>
      </p:sp>
    </p:spTree>
    <p:extLst>
      <p:ext uri="{BB962C8B-B14F-4D97-AF65-F5344CB8AC3E}">
        <p14:creationId xmlns:p14="http://schemas.microsoft.com/office/powerpoint/2010/main" val="1124373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9" name="Google Shape;419;p70"/>
          <p:cNvSpPr txBox="1">
            <a:spLocks noGrp="1"/>
          </p:cNvSpPr>
          <p:nvPr>
            <p:ph type="title"/>
          </p:nvPr>
        </p:nvSpPr>
        <p:spPr>
          <a:xfrm>
            <a:off x="49122" y="69385"/>
            <a:ext cx="10613961" cy="763600"/>
          </a:xfrm>
          <a:prstGeom prst="rect">
            <a:avLst/>
          </a:prstGeom>
        </p:spPr>
        <p:txBody>
          <a:bodyPr spcFirstLastPara="1" wrap="square" lIns="121900" tIns="121900" rIns="121900" bIns="121900" anchor="t" anchorCtr="0">
            <a:noAutofit/>
          </a:bodyPr>
          <a:lstStyle/>
          <a:p>
            <a:r>
              <a:rPr lang="nl" dirty="0">
                <a:solidFill>
                  <a:srgbClr val="4472C4"/>
                </a:solidFill>
                <a:latin typeface="Open Sans" panose="020B0606030504020204" pitchFamily="34" charset="0"/>
                <a:ea typeface="Open Sans" panose="020B0606030504020204" pitchFamily="34" charset="0"/>
                <a:cs typeface="Open Sans" panose="020B0606030504020204" pitchFamily="34" charset="0"/>
              </a:rPr>
              <a:t>Probleem Statement &lt;onderwerp&gt;</a:t>
            </a:r>
            <a:r>
              <a:rPr lang="nl" dirty="0">
                <a:latin typeface="Open Sans" panose="020B0606030504020204" pitchFamily="34" charset="0"/>
                <a:ea typeface="Open Sans" panose="020B0606030504020204" pitchFamily="34" charset="0"/>
                <a:cs typeface="Open Sans" panose="020B0606030504020204" pitchFamily="34" charset="0"/>
              </a:rPr>
              <a:t> </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422" name="Google Shape;422;p70"/>
          <p:cNvSpPr txBox="1">
            <a:spLocks noGrp="1"/>
          </p:cNvSpPr>
          <p:nvPr>
            <p:ph type="sldNum" idx="4294967295"/>
          </p:nvPr>
        </p:nvSpPr>
        <p:spPr>
          <a:xfrm>
            <a:off x="101600" y="5903500"/>
            <a:ext cx="2040400" cy="1381600"/>
          </a:xfrm>
          <a:prstGeom prst="rect">
            <a:avLst/>
          </a:prstGeom>
        </p:spPr>
        <p:txBody>
          <a:bodyPr spcFirstLastPara="1" vert="horz" wrap="square" lIns="121900" tIns="121900" rIns="121900" bIns="121900" rtlCol="0" anchor="t" anchorCtr="0">
            <a:noAutofit/>
          </a:bodyPr>
          <a:lstStyle/>
          <a:p>
            <a:fld id="{00000000-1234-1234-1234-123412341234}" type="slidenum">
              <a:rPr lang="nl">
                <a:solidFill>
                  <a:srgbClr val="DDDDDD"/>
                </a:solidFill>
              </a:rPr>
              <a:pPr/>
              <a:t>2</a:t>
            </a:fld>
            <a:endParaRPr>
              <a:solidFill>
                <a:srgbClr val="DDDDDD"/>
              </a:solidFill>
            </a:endParaRPr>
          </a:p>
        </p:txBody>
      </p:sp>
      <p:grpSp>
        <p:nvGrpSpPr>
          <p:cNvPr id="2" name="Groep 1">
            <a:extLst>
              <a:ext uri="{FF2B5EF4-FFF2-40B4-BE49-F238E27FC236}">
                <a16:creationId xmlns:a16="http://schemas.microsoft.com/office/drawing/2014/main" id="{A68E9651-B95E-4B15-B18E-DE212FA9756F}"/>
              </a:ext>
            </a:extLst>
          </p:cNvPr>
          <p:cNvGrpSpPr/>
          <p:nvPr/>
        </p:nvGrpSpPr>
        <p:grpSpPr>
          <a:xfrm>
            <a:off x="203233" y="877313"/>
            <a:ext cx="11785533" cy="5692987"/>
            <a:chOff x="203233" y="877313"/>
            <a:chExt cx="11785533" cy="5692987"/>
          </a:xfrm>
          <a:solidFill>
            <a:schemeClr val="bg1"/>
          </a:solidFill>
        </p:grpSpPr>
        <p:sp>
          <p:nvSpPr>
            <p:cNvPr id="418" name="Google Shape;418;p70"/>
            <p:cNvSpPr/>
            <p:nvPr/>
          </p:nvSpPr>
          <p:spPr>
            <a:xfrm>
              <a:off x="203233" y="877313"/>
              <a:ext cx="8064000" cy="1080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lstStyle/>
            <a:p>
              <a:r>
                <a:rPr lang="nl" dirty="0">
                  <a:solidFill>
                    <a:schemeClr val="tx1"/>
                  </a:solidFill>
                  <a:latin typeface="Verdana" panose="020B0604030504040204" pitchFamily="34" charset="0"/>
                  <a:ea typeface="Verdana" panose="020B0604030504040204" pitchFamily="34" charset="0"/>
                  <a:sym typeface="Titillium Web SemiBold"/>
                </a:rPr>
                <a:t>Wie</a:t>
              </a:r>
            </a:p>
            <a:p>
              <a:r>
                <a:rPr lang="nl" sz="800" dirty="0">
                  <a:solidFill>
                    <a:schemeClr val="tx1"/>
                  </a:solidFill>
                  <a:latin typeface="Verdana" panose="020B0604030504040204" pitchFamily="34" charset="0"/>
                  <a:ea typeface="Verdana" panose="020B0604030504040204" pitchFamily="34" charset="0"/>
                  <a:sym typeface="Titillium Web"/>
                </a:rPr>
                <a:t>[Geef aan welke specifieke individuen, groepen of organisaties het probleem hebben.]</a:t>
              </a:r>
              <a:endParaRPr sz="800" dirty="0">
                <a:solidFill>
                  <a:schemeClr val="tx1"/>
                </a:solidFill>
                <a:latin typeface="Verdana" panose="020B0604030504040204" pitchFamily="34" charset="0"/>
                <a:ea typeface="Verdana" panose="020B0604030504040204" pitchFamily="34" charset="0"/>
                <a:sym typeface="Titillium Web"/>
              </a:endParaRPr>
            </a:p>
          </p:txBody>
        </p:sp>
        <p:sp>
          <p:nvSpPr>
            <p:cNvPr id="421" name="Google Shape;421;p70"/>
            <p:cNvSpPr txBox="1"/>
            <p:nvPr/>
          </p:nvSpPr>
          <p:spPr>
            <a:xfrm>
              <a:off x="8354775" y="877313"/>
              <a:ext cx="3633991" cy="5692987"/>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lstStyle>
              <a:defPPr>
                <a:defRPr lang="nl-NL"/>
              </a:defPPr>
              <a:lvl1pPr algn="ctr">
                <a:defRPr>
                  <a:solidFill>
                    <a:srgbClr val="C00000"/>
                  </a:solidFill>
                  <a:latin typeface="Bahnschrift" panose="020B05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nl-NL" dirty="0">
                  <a:solidFill>
                    <a:schemeClr val="tx1"/>
                  </a:solidFill>
                  <a:latin typeface="Verdana" panose="020B0604030504040204" pitchFamily="34" charset="0"/>
                  <a:ea typeface="Verdana" panose="020B0604030504040204" pitchFamily="34" charset="0"/>
                  <a:sym typeface="Titillium Web"/>
                </a:rPr>
                <a:t>Lering: </a:t>
              </a:r>
            </a:p>
            <a:p>
              <a:endParaRPr lang="nl-NL" dirty="0">
                <a:solidFill>
                  <a:schemeClr val="tx1"/>
                </a:solidFill>
                <a:latin typeface="Verdana" panose="020B0604030504040204" pitchFamily="34" charset="0"/>
                <a:ea typeface="Verdana" panose="020B0604030504040204" pitchFamily="34" charset="0"/>
                <a:sym typeface="Titillium Web"/>
              </a:endParaRPr>
            </a:p>
            <a:p>
              <a:r>
                <a:rPr lang="nl-NL" dirty="0">
                  <a:solidFill>
                    <a:schemeClr val="tx1"/>
                  </a:solidFill>
                  <a:latin typeface="Verdana" panose="020B0604030504040204" pitchFamily="34" charset="0"/>
                  <a:ea typeface="Verdana" panose="020B0604030504040204" pitchFamily="34" charset="0"/>
                  <a:sym typeface="Titillium Web"/>
                </a:rPr>
                <a:t>Wij namen aan dat</a:t>
              </a:r>
            </a:p>
            <a:p>
              <a:r>
                <a:rPr lang="nl-NL" dirty="0">
                  <a:solidFill>
                    <a:schemeClr val="tx1"/>
                  </a:solidFill>
                  <a:latin typeface="Verdana" panose="020B0604030504040204" pitchFamily="34" charset="0"/>
                  <a:ea typeface="Verdana" panose="020B0604030504040204" pitchFamily="34" charset="0"/>
                  <a:sym typeface="Titillium Web"/>
                </a:rPr>
                <a:t>…</a:t>
              </a:r>
            </a:p>
            <a:p>
              <a:r>
                <a:rPr lang="nl-NL" dirty="0">
                  <a:solidFill>
                    <a:schemeClr val="tx1"/>
                  </a:solidFill>
                  <a:latin typeface="Verdana" panose="020B0604030504040204" pitchFamily="34" charset="0"/>
                  <a:ea typeface="Verdana" panose="020B0604030504040204" pitchFamily="34" charset="0"/>
                  <a:sym typeface="Titillium Web"/>
                </a:rPr>
                <a:t>gebaseerd op … </a:t>
              </a:r>
            </a:p>
            <a:p>
              <a:r>
                <a:rPr lang="nl-NL" dirty="0">
                  <a:solidFill>
                    <a:schemeClr val="tx1"/>
                  </a:solidFill>
                  <a:latin typeface="Verdana" panose="020B0604030504040204" pitchFamily="34" charset="0"/>
                  <a:ea typeface="Verdana" panose="020B0604030504040204" pitchFamily="34" charset="0"/>
                  <a:sym typeface="Titillium Web"/>
                </a:rPr>
                <a:t>wij… </a:t>
              </a:r>
            </a:p>
            <a:p>
              <a:endParaRPr lang="nl-NL" dirty="0">
                <a:solidFill>
                  <a:schemeClr val="tx1"/>
                </a:solidFill>
                <a:latin typeface="Verdana" panose="020B0604030504040204" pitchFamily="34" charset="0"/>
                <a:ea typeface="Verdana" panose="020B0604030504040204" pitchFamily="34" charset="0"/>
                <a:sym typeface="Titillium Web"/>
              </a:endParaRPr>
            </a:p>
            <a:p>
              <a:r>
                <a:rPr lang="nl-NL" dirty="0">
                  <a:solidFill>
                    <a:schemeClr val="tx1"/>
                  </a:solidFill>
                  <a:latin typeface="Verdana" panose="020B0604030504040204" pitchFamily="34" charset="0"/>
                  <a:ea typeface="Verdana" panose="020B0604030504040204" pitchFamily="34" charset="0"/>
                  <a:sym typeface="Titillium Web"/>
                </a:rPr>
                <a:t>Later leerden wij dat..</a:t>
              </a:r>
            </a:p>
            <a:p>
              <a:r>
                <a:rPr lang="nl-NL" dirty="0">
                  <a:solidFill>
                    <a:schemeClr val="tx1"/>
                  </a:solidFill>
                  <a:latin typeface="Verdana" panose="020B0604030504040204" pitchFamily="34" charset="0"/>
                  <a:ea typeface="Verdana" panose="020B0604030504040204" pitchFamily="34" charset="0"/>
                  <a:sym typeface="Titillium Web"/>
                </a:rPr>
                <a:t>Vandaar dat wij …</a:t>
              </a:r>
            </a:p>
          </p:txBody>
        </p:sp>
        <p:sp>
          <p:nvSpPr>
            <p:cNvPr id="423" name="Google Shape;423;p70"/>
            <p:cNvSpPr/>
            <p:nvPr/>
          </p:nvSpPr>
          <p:spPr>
            <a:xfrm>
              <a:off x="203233" y="2030560"/>
              <a:ext cx="8064000" cy="1080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dirty="0">
                  <a:solidFill>
                    <a:schemeClr val="tx1"/>
                  </a:solidFill>
                  <a:latin typeface="Bahnschrift" panose="020B0502040204020203" pitchFamily="34" charset="0"/>
                  <a:sym typeface="Titillium Web SemiBold"/>
                </a:rPr>
                <a:t>Wat</a:t>
              </a:r>
            </a:p>
            <a:p>
              <a:endParaRPr lang="nl" sz="800" dirty="0">
                <a:solidFill>
                  <a:schemeClr val="tx1"/>
                </a:solidFill>
                <a:latin typeface="Verdana" panose="020B0604030504040204" pitchFamily="34" charset="0"/>
                <a:ea typeface="Verdana" panose="020B0604030504040204" pitchFamily="34" charset="0"/>
                <a:sym typeface="Titillium Web Light"/>
              </a:endParaRPr>
            </a:p>
            <a:p>
              <a:r>
                <a:rPr lang="nl" sz="800" dirty="0">
                  <a:solidFill>
                    <a:schemeClr val="tx1"/>
                  </a:solidFill>
                  <a:latin typeface="Verdana" panose="020B0604030504040204" pitchFamily="34" charset="0"/>
                  <a:ea typeface="Verdana" panose="020B0604030504040204" pitchFamily="34" charset="0"/>
                  <a:sym typeface="Titillium Web Light"/>
                </a:rPr>
                <a:t>[Beschrijf het probleem, de afbakening van het probleem en het effect dat het heeft. Beschrijf wat er gebeurt als het probleem is opgelost en wat er gebeurt als je geen oplossing vindt.] </a:t>
              </a:r>
              <a:endParaRPr sz="800" dirty="0">
                <a:solidFill>
                  <a:schemeClr val="tx1"/>
                </a:solidFill>
                <a:latin typeface="Verdana" panose="020B0604030504040204" pitchFamily="34" charset="0"/>
                <a:ea typeface="Verdana" panose="020B0604030504040204" pitchFamily="34" charset="0"/>
                <a:sym typeface="Titillium Web Light"/>
              </a:endParaRPr>
            </a:p>
          </p:txBody>
        </p:sp>
        <p:sp>
          <p:nvSpPr>
            <p:cNvPr id="424" name="Google Shape;424;p70"/>
            <p:cNvSpPr/>
            <p:nvPr/>
          </p:nvSpPr>
          <p:spPr>
            <a:xfrm>
              <a:off x="203233" y="3183807"/>
              <a:ext cx="8064000" cy="1080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dirty="0">
                  <a:solidFill>
                    <a:schemeClr val="tx1"/>
                  </a:solidFill>
                  <a:sym typeface="Titillium Web SemiBold"/>
                </a:rPr>
                <a:t>Wanneer</a:t>
              </a:r>
              <a:endParaRPr lang="nl" sz="800" dirty="0">
                <a:solidFill>
                  <a:schemeClr val="tx1"/>
                </a:solidFill>
                <a:latin typeface="Verdana" panose="020B0604030504040204" pitchFamily="34" charset="0"/>
                <a:ea typeface="Verdana" panose="020B0604030504040204" pitchFamily="34" charset="0"/>
                <a:sym typeface="Titillium Web"/>
              </a:endParaRPr>
            </a:p>
            <a:p>
              <a:r>
                <a:rPr lang="nl" sz="800" dirty="0">
                  <a:solidFill>
                    <a:schemeClr val="tx1"/>
                  </a:solidFill>
                  <a:latin typeface="Verdana" panose="020B0604030504040204" pitchFamily="34" charset="0"/>
                  <a:ea typeface="Verdana" panose="020B0604030504040204" pitchFamily="34" charset="0"/>
                  <a:sym typeface="Titillium Web"/>
                </a:rPr>
                <a:t>[Beschrijf wanneer het probleem zich voordoet en wanneer je het op moet lossen.]</a:t>
              </a:r>
              <a:endParaRPr sz="800" dirty="0">
                <a:solidFill>
                  <a:schemeClr val="tx1"/>
                </a:solidFill>
                <a:latin typeface="Verdana" panose="020B0604030504040204" pitchFamily="34" charset="0"/>
                <a:ea typeface="Verdana" panose="020B0604030504040204" pitchFamily="34" charset="0"/>
                <a:sym typeface="Titillium Web"/>
              </a:endParaRPr>
            </a:p>
            <a:p>
              <a:endParaRPr dirty="0">
                <a:solidFill>
                  <a:schemeClr val="tx1"/>
                </a:solidFill>
                <a:sym typeface="Titillium Web SemiBold"/>
              </a:endParaRPr>
            </a:p>
          </p:txBody>
        </p:sp>
        <p:sp>
          <p:nvSpPr>
            <p:cNvPr id="425" name="Google Shape;425;p70"/>
            <p:cNvSpPr/>
            <p:nvPr/>
          </p:nvSpPr>
          <p:spPr>
            <a:xfrm>
              <a:off x="203233" y="4337054"/>
              <a:ext cx="8064000" cy="1080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dirty="0">
                  <a:solidFill>
                    <a:schemeClr val="tx1"/>
                  </a:solidFill>
                  <a:latin typeface="Verdana" panose="020B0604030504040204" pitchFamily="34" charset="0"/>
                  <a:ea typeface="Verdana" panose="020B0604030504040204" pitchFamily="34" charset="0"/>
                  <a:sym typeface="Titillium Web SemiBold"/>
                </a:rPr>
                <a:t>Waar</a:t>
              </a:r>
              <a:endParaRPr lang="nl" dirty="0">
                <a:solidFill>
                  <a:schemeClr val="tx1"/>
                </a:solidFill>
                <a:latin typeface="Verdana" panose="020B0604030504040204" pitchFamily="34" charset="0"/>
                <a:ea typeface="Verdana" panose="020B0604030504040204" pitchFamily="34" charset="0"/>
                <a:sym typeface="Titillium Web"/>
              </a:endParaRPr>
            </a:p>
            <a:p>
              <a:r>
                <a:rPr lang="nl" sz="800" dirty="0">
                  <a:solidFill>
                    <a:schemeClr val="tx1"/>
                  </a:solidFill>
                  <a:latin typeface="Verdana" panose="020B0604030504040204" pitchFamily="34" charset="0"/>
                  <a:ea typeface="Verdana" panose="020B0604030504040204" pitchFamily="34" charset="0"/>
                  <a:sym typeface="Titillium Web"/>
                </a:rPr>
                <a:t>[Beschrijf op welke locaties of in welke omgevingen het probleem zich voordoet.]</a:t>
              </a:r>
              <a:endParaRPr sz="800" dirty="0">
                <a:solidFill>
                  <a:schemeClr val="tx1"/>
                </a:solidFill>
                <a:latin typeface="Verdana" panose="020B0604030504040204" pitchFamily="34" charset="0"/>
                <a:ea typeface="Verdana" panose="020B0604030504040204" pitchFamily="34" charset="0"/>
                <a:sym typeface="Titillium Web"/>
              </a:endParaRPr>
            </a:p>
          </p:txBody>
        </p:sp>
        <p:sp>
          <p:nvSpPr>
            <p:cNvPr id="426" name="Google Shape;426;p70"/>
            <p:cNvSpPr/>
            <p:nvPr/>
          </p:nvSpPr>
          <p:spPr>
            <a:xfrm>
              <a:off x="203233" y="5490300"/>
              <a:ext cx="8064000" cy="10800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lstStyle/>
            <a:p>
              <a:r>
                <a:rPr lang="nl" dirty="0">
                  <a:solidFill>
                    <a:schemeClr val="tx1"/>
                  </a:solidFill>
                  <a:latin typeface="Verdana" panose="020B0604030504040204" pitchFamily="34" charset="0"/>
                  <a:ea typeface="Verdana" panose="020B0604030504040204" pitchFamily="34" charset="0"/>
                  <a:sym typeface="Titillium Web SemiBold"/>
                </a:rPr>
                <a:t>Waarom</a:t>
              </a:r>
              <a:endParaRPr lang="nl" sz="800" dirty="0">
                <a:solidFill>
                  <a:schemeClr val="tx1"/>
                </a:solidFill>
                <a:latin typeface="Verdana" panose="020B0604030504040204" pitchFamily="34" charset="0"/>
                <a:ea typeface="Verdana" panose="020B0604030504040204" pitchFamily="34" charset="0"/>
                <a:sym typeface="Titillium Web"/>
              </a:endParaRPr>
            </a:p>
            <a:p>
              <a:r>
                <a:rPr lang="nl" sz="800" dirty="0">
                  <a:solidFill>
                    <a:schemeClr val="tx1"/>
                  </a:solidFill>
                  <a:latin typeface="Verdana" panose="020B0604030504040204" pitchFamily="34" charset="0"/>
                  <a:ea typeface="Verdana" panose="020B0604030504040204" pitchFamily="34" charset="0"/>
                  <a:sym typeface="Titillium Web"/>
                </a:rPr>
                <a:t>[Beschrijf waarom het belangrijk is om het probleem op te lossen en hoe het oplossen van het probleem het leven van de persona verbetert.]</a:t>
              </a:r>
              <a:endParaRPr sz="800" dirty="0">
                <a:solidFill>
                  <a:schemeClr val="tx1"/>
                </a:solidFill>
                <a:latin typeface="Verdana" panose="020B0604030504040204" pitchFamily="34" charset="0"/>
                <a:ea typeface="Verdana" panose="020B0604030504040204" pitchFamily="34" charset="0"/>
                <a:sym typeface="Titillium Web"/>
              </a:endParaRPr>
            </a:p>
            <a:p>
              <a:endParaRPr dirty="0">
                <a:solidFill>
                  <a:schemeClr val="tx1"/>
                </a:solidFill>
                <a:latin typeface="Bahnschrift" panose="020B0502040204020203" pitchFamily="34" charset="0"/>
                <a:sym typeface="Titillium Web SemiBold"/>
              </a:endParaRPr>
            </a:p>
          </p:txBody>
        </p:sp>
      </p:grpSp>
      <p:sp>
        <p:nvSpPr>
          <p:cNvPr id="11" name="Tijdelijke aanduiding voor datum 21">
            <a:extLst>
              <a:ext uri="{FF2B5EF4-FFF2-40B4-BE49-F238E27FC236}">
                <a16:creationId xmlns:a16="http://schemas.microsoft.com/office/drawing/2014/main" id="{12AA34ED-D9BB-4761-955B-6BF5921EE711}"/>
              </a:ext>
            </a:extLst>
          </p:cNvPr>
          <p:cNvSpPr txBox="1">
            <a:spLocks/>
          </p:cNvSpPr>
          <p:nvPr/>
        </p:nvSpPr>
        <p:spPr>
          <a:xfrm>
            <a:off x="159770" y="6651539"/>
            <a:ext cx="2743200" cy="206461"/>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DD41D7-2B7D-4E7D-81FE-68984C50B7C2}" type="datetime1">
              <a:rPr lang="nl-NL" sz="600" smtClean="0"/>
              <a:pPr/>
              <a:t>5-8-2021</a:t>
            </a:fld>
            <a:endParaRPr lang="nl-NL" sz="600" dirty="0"/>
          </a:p>
        </p:txBody>
      </p:sp>
      <p:sp>
        <p:nvSpPr>
          <p:cNvPr id="12" name="Tijdelijke aanduiding voor dianummer 22">
            <a:extLst>
              <a:ext uri="{FF2B5EF4-FFF2-40B4-BE49-F238E27FC236}">
                <a16:creationId xmlns:a16="http://schemas.microsoft.com/office/drawing/2014/main" id="{BEB4C359-36D6-40AC-AAB4-1CAF1C42A14C}"/>
              </a:ext>
            </a:extLst>
          </p:cNvPr>
          <p:cNvSpPr txBox="1">
            <a:spLocks/>
          </p:cNvSpPr>
          <p:nvPr/>
        </p:nvSpPr>
        <p:spPr>
          <a:xfrm>
            <a:off x="9448800" y="6614628"/>
            <a:ext cx="2743200" cy="206461"/>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31AE655-56B5-435B-AFB6-0B3A35B77F17}" type="slidenum">
              <a:rPr lang="nl-NL" sz="600" smtClean="0"/>
              <a:pPr algn="r"/>
              <a:t>2</a:t>
            </a:fld>
            <a:endParaRPr lang="nl-NL" sz="600" dirty="0"/>
          </a:p>
        </p:txBody>
      </p:sp>
      <p:sp>
        <p:nvSpPr>
          <p:cNvPr id="13" name="Tijdelijke aanduiding voor voettekst 23">
            <a:extLst>
              <a:ext uri="{FF2B5EF4-FFF2-40B4-BE49-F238E27FC236}">
                <a16:creationId xmlns:a16="http://schemas.microsoft.com/office/drawing/2014/main" id="{2F636EE6-90A5-435C-9496-952B0F6660AD}"/>
              </a:ext>
            </a:extLst>
          </p:cNvPr>
          <p:cNvSpPr txBox="1">
            <a:spLocks/>
          </p:cNvSpPr>
          <p:nvPr/>
        </p:nvSpPr>
        <p:spPr>
          <a:xfrm>
            <a:off x="4045970" y="6651539"/>
            <a:ext cx="4114800" cy="206461"/>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600" dirty="0"/>
              <a:t>Hans Rood</a:t>
            </a:r>
          </a:p>
        </p:txBody>
      </p:sp>
      <p:sp>
        <p:nvSpPr>
          <p:cNvPr id="15" name="Tekstvak 14">
            <a:extLst>
              <a:ext uri="{FF2B5EF4-FFF2-40B4-BE49-F238E27FC236}">
                <a16:creationId xmlns:a16="http://schemas.microsoft.com/office/drawing/2014/main" id="{D95235B7-4A71-4CCE-88EE-28F0187846CC}"/>
              </a:ext>
            </a:extLst>
          </p:cNvPr>
          <p:cNvSpPr txBox="1"/>
          <p:nvPr/>
        </p:nvSpPr>
        <p:spPr>
          <a:xfrm>
            <a:off x="9247199" y="6599359"/>
            <a:ext cx="2893079" cy="215444"/>
          </a:xfrm>
          <a:prstGeom prst="rect">
            <a:avLst/>
          </a:prstGeom>
          <a:noFill/>
        </p:spPr>
        <p:txBody>
          <a:bodyPr wrap="square">
            <a:spAutoFit/>
          </a:bodyPr>
          <a:lstStyle/>
          <a:p>
            <a:r>
              <a:rPr lang="en-US" sz="800" dirty="0">
                <a:latin typeface="Verdana" panose="020B0604030504040204" pitchFamily="34" charset="0"/>
                <a:ea typeface="Verdana" panose="020B0604030504040204" pitchFamily="34" charset="0"/>
                <a:hlinkClick r:id="rId3"/>
              </a:rPr>
              <a:t>https://www.redharbour.nl/Problem-Statement-NL/</a:t>
            </a:r>
            <a:endParaRPr lang="en-US" sz="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83572512"/>
      </p:ext>
    </p:extLst>
  </p:cSld>
  <p:clrMapOvr>
    <a:masterClrMapping/>
  </p:clrMapOvr>
  <p:transition spd="med">
    <p:fade/>
  </p:transition>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11C675B7-B191-47C6-BE34-864309A98CD0}" vid="{661F75CD-972E-4EDD-A0B7-65BD87C2914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Red Harbour White Background</Template>
  <TotalTime>12</TotalTime>
  <Words>175</Words>
  <Application>Microsoft Office PowerPoint</Application>
  <PresentationFormat>Breedbeeld</PresentationFormat>
  <Paragraphs>31</Paragraphs>
  <Slides>2</Slides>
  <Notes>1</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vt:i4>
      </vt:variant>
    </vt:vector>
  </HeadingPairs>
  <TitlesOfParts>
    <vt:vector size="9" baseType="lpstr">
      <vt:lpstr>Arial</vt:lpstr>
      <vt:lpstr>Bahnschrift</vt:lpstr>
      <vt:lpstr>Calibri</vt:lpstr>
      <vt:lpstr>Open Sans</vt:lpstr>
      <vt:lpstr>Verdana</vt:lpstr>
      <vt:lpstr>Wingdings</vt:lpstr>
      <vt:lpstr>Kantoorthema</vt:lpstr>
      <vt:lpstr>PowerPoint-presentatie</vt:lpstr>
      <vt:lpstr>Probleem Statement &lt;onderwerp&gt;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 Harbour Probleem Statement</dc:title>
  <dc:creator>Hans Rood</dc:creator>
  <cp:keywords>Nederlands zwart wit</cp:keywords>
  <cp:lastModifiedBy>Hans Rood</cp:lastModifiedBy>
  <cp:revision>3</cp:revision>
  <dcterms:created xsi:type="dcterms:W3CDTF">2021-07-31T14:01:52Z</dcterms:created>
  <dcterms:modified xsi:type="dcterms:W3CDTF">2021-08-05T07:01:40Z</dcterms:modified>
</cp:coreProperties>
</file>