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handoutMasterIdLst>
    <p:handoutMasterId r:id="rId5"/>
  </p:handoutMasterIdLst>
  <p:sldIdLst>
    <p:sldId id="256" r:id="rId2"/>
    <p:sldId id="313"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33CC"/>
    <a:srgbClr val="CC3300"/>
    <a:srgbClr val="CC0000"/>
    <a:srgbClr val="0099FF"/>
    <a:srgbClr val="00FF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130" d="100"/>
          <a:sy n="130" d="100"/>
        </p:scale>
        <p:origin x="132" y="1020"/>
      </p:cViewPr>
      <p:guideLst/>
    </p:cSldViewPr>
  </p:slideViewPr>
  <p:notesTextViewPr>
    <p:cViewPr>
      <p:scale>
        <a:sx n="1" d="1"/>
        <a:sy n="1" d="1"/>
      </p:scale>
      <p:origin x="0" y="0"/>
    </p:cViewPr>
  </p:notesTextViewPr>
  <p:notesViewPr>
    <p:cSldViewPr snapToGrid="0">
      <p:cViewPr varScale="1">
        <p:scale>
          <a:sx n="127" d="100"/>
          <a:sy n="127" d="100"/>
        </p:scale>
        <p:origin x="3540"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4FA5C3B-143B-4948-9DBF-31B070846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0249226B-3ABB-4D77-8554-9FEB364805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CBD63-E661-4765-97C0-C2F3D1D420AC}" type="datetimeFigureOut">
              <a:rPr lang="nl-NL" smtClean="0"/>
              <a:t>5-8-2021</a:t>
            </a:fld>
            <a:endParaRPr lang="nl-NL" dirty="0"/>
          </a:p>
        </p:txBody>
      </p:sp>
      <p:sp>
        <p:nvSpPr>
          <p:cNvPr id="4" name="Tijdelijke aanduiding voor voettekst 3">
            <a:extLst>
              <a:ext uri="{FF2B5EF4-FFF2-40B4-BE49-F238E27FC236}">
                <a16:creationId xmlns:a16="http://schemas.microsoft.com/office/drawing/2014/main" id="{C68B0E91-24F1-461D-83BE-368C9013B2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EE59BF74-90E2-4119-84D6-F6EF7E8EB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63316E-D2F8-464E-8A2E-1F74911CE62C}" type="slidenum">
              <a:rPr lang="nl-NL" smtClean="0"/>
              <a:t>‹nr.›</a:t>
            </a:fld>
            <a:endParaRPr lang="nl-NL" dirty="0"/>
          </a:p>
        </p:txBody>
      </p:sp>
    </p:spTree>
    <p:extLst>
      <p:ext uri="{BB962C8B-B14F-4D97-AF65-F5344CB8AC3E}">
        <p14:creationId xmlns:p14="http://schemas.microsoft.com/office/powerpoint/2010/main" val="135381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161E0-7895-4CE2-A2B7-5953D1505BF4}" type="datetimeFigureOut">
              <a:rPr lang="nl-NL" smtClean="0"/>
              <a:t>5-8-2021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A734-641D-4A42-B489-81F59AC30068}" type="slidenum">
              <a:rPr lang="nl-NL" smtClean="0"/>
              <a:t>‹nr.›</a:t>
            </a:fld>
            <a:endParaRPr lang="nl-NL" dirty="0"/>
          </a:p>
        </p:txBody>
      </p:sp>
    </p:spTree>
    <p:extLst>
      <p:ext uri="{BB962C8B-B14F-4D97-AF65-F5344CB8AC3E}">
        <p14:creationId xmlns:p14="http://schemas.microsoft.com/office/powerpoint/2010/main" val="301091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25c151b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25c151b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describe and update your persona canvas </a:t>
            </a:r>
            <a:br>
              <a:rPr lang="nl"/>
            </a:br>
            <a:r>
              <a:rPr lang="nl"/>
              <a:t>What has changed based on the learnings? </a:t>
            </a:r>
            <a:endParaRPr/>
          </a:p>
        </p:txBody>
      </p:sp>
    </p:spTree>
    <p:extLst>
      <p:ext uri="{BB962C8B-B14F-4D97-AF65-F5344CB8AC3E}">
        <p14:creationId xmlns:p14="http://schemas.microsoft.com/office/powerpoint/2010/main" val="89171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0858565-FBA4-4857-893D-2AD4A898D0C4}"/>
              </a:ext>
            </a:extLst>
          </p:cNvPr>
          <p:cNvSpPr>
            <a:spLocks noGrp="1"/>
          </p:cNvSpPr>
          <p:nvPr>
            <p:ph type="dt" sz="half" idx="10"/>
          </p:nvPr>
        </p:nvSpPr>
        <p:spPr/>
        <p:txBody>
          <a:bodyPr/>
          <a:lstStyle>
            <a:lvl1pPr>
              <a:defRPr sz="600"/>
            </a:lvl1pPr>
          </a:lstStyle>
          <a:p>
            <a:fld id="{7BC4C851-FC68-4CA4-901E-DD48431E05DE}" type="datetime1">
              <a:rPr lang="nl-NL" sz="600" smtClean="0"/>
              <a:t>5-8-2021</a:t>
            </a:fld>
            <a:endParaRPr lang="nl-NL" sz="600" dirty="0"/>
          </a:p>
        </p:txBody>
      </p:sp>
      <p:sp>
        <p:nvSpPr>
          <p:cNvPr id="3" name="Tijdelijke aanduiding voor voettekst 2">
            <a:extLst>
              <a:ext uri="{FF2B5EF4-FFF2-40B4-BE49-F238E27FC236}">
                <a16:creationId xmlns:a16="http://schemas.microsoft.com/office/drawing/2014/main" id="{A43319F6-E631-4483-8A10-3E6AB1925F52}"/>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4" name="Tijdelijke aanduiding voor dianummer 3">
            <a:extLst>
              <a:ext uri="{FF2B5EF4-FFF2-40B4-BE49-F238E27FC236}">
                <a16:creationId xmlns:a16="http://schemas.microsoft.com/office/drawing/2014/main" id="{0C1D7400-3742-4134-9911-67F89191CACB}"/>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pic>
        <p:nvPicPr>
          <p:cNvPr id="6" name="Afbeelding 5">
            <a:extLst>
              <a:ext uri="{FF2B5EF4-FFF2-40B4-BE49-F238E27FC236}">
                <a16:creationId xmlns:a16="http://schemas.microsoft.com/office/drawing/2014/main" id="{523EA7D1-D85E-40CA-B5E4-A5A2807A9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0" y="1041092"/>
            <a:ext cx="12192000" cy="4091020"/>
          </a:xfrm>
          <a:prstGeom prst="rect">
            <a:avLst/>
          </a:prstGeom>
        </p:spPr>
      </p:pic>
      <p:sp>
        <p:nvSpPr>
          <p:cNvPr id="7" name="Rechthoek: afgeronde hoeken 6">
            <a:extLst>
              <a:ext uri="{FF2B5EF4-FFF2-40B4-BE49-F238E27FC236}">
                <a16:creationId xmlns:a16="http://schemas.microsoft.com/office/drawing/2014/main" id="{6BCA480D-59E5-4BEC-9C7C-3C84B5EC785B}"/>
              </a:ext>
            </a:extLst>
          </p:cNvPr>
          <p:cNvSpPr/>
          <p:nvPr userDrawn="1"/>
        </p:nvSpPr>
        <p:spPr>
          <a:xfrm>
            <a:off x="710378" y="4883446"/>
            <a:ext cx="10724538" cy="933462"/>
          </a:xfrm>
          <a:prstGeom prst="roundRect">
            <a:avLst/>
          </a:prstGeom>
          <a:solidFill>
            <a:srgbClr val="447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Subject:</a:t>
            </a:r>
          </a:p>
        </p:txBody>
      </p:sp>
    </p:spTree>
    <p:extLst>
      <p:ext uri="{BB962C8B-B14F-4D97-AF65-F5344CB8AC3E}">
        <p14:creationId xmlns:p14="http://schemas.microsoft.com/office/powerpoint/2010/main" val="10122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D246AB-702A-4760-91BF-6234ACEACD41}"/>
              </a:ext>
            </a:extLst>
          </p:cNvPr>
          <p:cNvSpPr>
            <a:spLocks noGrp="1"/>
          </p:cNvSpPr>
          <p:nvPr>
            <p:ph sz="half" idx="1"/>
          </p:nvPr>
        </p:nvSpPr>
        <p:spPr>
          <a:xfrm>
            <a:off x="838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288C1310-0308-40C0-A36A-4E81433E5E01}"/>
              </a:ext>
            </a:extLst>
          </p:cNvPr>
          <p:cNvSpPr>
            <a:spLocks noGrp="1"/>
          </p:cNvSpPr>
          <p:nvPr>
            <p:ph sz="half" idx="2"/>
          </p:nvPr>
        </p:nvSpPr>
        <p:spPr>
          <a:xfrm>
            <a:off x="6172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F2A74E7E-FCAB-4DE2-B50B-BB3D6F8B462F}"/>
              </a:ext>
            </a:extLst>
          </p:cNvPr>
          <p:cNvSpPr>
            <a:spLocks noGrp="1"/>
          </p:cNvSpPr>
          <p:nvPr>
            <p:ph type="dt" sz="half" idx="10"/>
          </p:nvPr>
        </p:nvSpPr>
        <p:spPr/>
        <p:txBody>
          <a:bodyPr/>
          <a:lstStyle/>
          <a:p>
            <a:fld id="{4BDE5817-4741-4738-B9CE-AE3957068898}" type="datetime1">
              <a:rPr lang="nl-NL" smtClean="0"/>
              <a:t>5-8-2021</a:t>
            </a:fld>
            <a:endParaRPr lang="nl-NL" dirty="0"/>
          </a:p>
        </p:txBody>
      </p:sp>
      <p:sp>
        <p:nvSpPr>
          <p:cNvPr id="6" name="Tijdelijke aanduiding voor voettekst 5">
            <a:extLst>
              <a:ext uri="{FF2B5EF4-FFF2-40B4-BE49-F238E27FC236}">
                <a16:creationId xmlns:a16="http://schemas.microsoft.com/office/drawing/2014/main" id="{786BFF31-9E53-4EF5-89C9-5149624F54A9}"/>
              </a:ext>
            </a:extLst>
          </p:cNvPr>
          <p:cNvSpPr>
            <a:spLocks noGrp="1"/>
          </p:cNvSpPr>
          <p:nvPr>
            <p:ph type="ftr" sz="quarter" idx="11"/>
          </p:nvPr>
        </p:nvSpPr>
        <p:spPr/>
        <p:txBody>
          <a:bodyPr/>
          <a:lstStyle/>
          <a:p>
            <a:r>
              <a:rPr lang="nl-NL" dirty="0"/>
              <a:t>Hans Rood</a:t>
            </a:r>
          </a:p>
        </p:txBody>
      </p:sp>
      <p:sp>
        <p:nvSpPr>
          <p:cNvPr id="7" name="Tijdelijke aanduiding voor dianummer 6">
            <a:extLst>
              <a:ext uri="{FF2B5EF4-FFF2-40B4-BE49-F238E27FC236}">
                <a16:creationId xmlns:a16="http://schemas.microsoft.com/office/drawing/2014/main" id="{A672BDBC-2050-42E9-A548-5F7B54B47C3B}"/>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EAD2F452-7B9E-42EB-920C-02390769B844}"/>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a:solidFill>
                  <a:srgbClr val="4472C4"/>
                </a:solidFill>
              </a:defRPr>
            </a:lvl1pPr>
          </a:lstStyle>
          <a:p>
            <a:r>
              <a:rPr lang="nl-NL"/>
              <a:t>Klik om stijl te bewerken</a:t>
            </a:r>
            <a:endParaRPr lang="nl-NL" dirty="0"/>
          </a:p>
        </p:txBody>
      </p:sp>
    </p:spTree>
    <p:extLst>
      <p:ext uri="{BB962C8B-B14F-4D97-AF65-F5344CB8AC3E}">
        <p14:creationId xmlns:p14="http://schemas.microsoft.com/office/powerpoint/2010/main" val="19866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C65AB15-AB87-4EAB-8A62-C437C3200642}"/>
              </a:ext>
            </a:extLst>
          </p:cNvPr>
          <p:cNvSpPr>
            <a:spLocks noGrp="1"/>
          </p:cNvSpPr>
          <p:nvPr>
            <p:ph idx="1"/>
          </p:nvPr>
        </p:nvSpPr>
        <p:spPr>
          <a:xfrm>
            <a:off x="248259" y="1235694"/>
            <a:ext cx="11609443" cy="5086447"/>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3F10E24F-7620-4471-9E6E-B970B4B655AB}"/>
              </a:ext>
            </a:extLst>
          </p:cNvPr>
          <p:cNvSpPr>
            <a:spLocks noGrp="1"/>
          </p:cNvSpPr>
          <p:nvPr>
            <p:ph type="dt" sz="half" idx="10"/>
          </p:nvPr>
        </p:nvSpPr>
        <p:spPr>
          <a:xfrm>
            <a:off x="12290" y="6503830"/>
            <a:ext cx="2743200" cy="365125"/>
          </a:xfrm>
        </p:spPr>
        <p:txBody>
          <a:bodyPr/>
          <a:lstStyle>
            <a:lvl1pPr>
              <a:defRPr>
                <a:solidFill>
                  <a:schemeClr val="tx1"/>
                </a:solidFill>
              </a:defRPr>
            </a:lvl1pPr>
          </a:lstStyle>
          <a:p>
            <a:fld id="{82FFA286-E793-42B1-B209-0532C4A92C9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AFD95F5D-F5C9-4DA4-8DD4-6B85B42F1CC6}"/>
              </a:ext>
            </a:extLst>
          </p:cNvPr>
          <p:cNvSpPr>
            <a:spLocks noGrp="1"/>
          </p:cNvSpPr>
          <p:nvPr>
            <p:ph type="ftr" sz="quarter" idx="11"/>
          </p:nvPr>
        </p:nvSpPr>
        <p:spPr>
          <a:xfrm>
            <a:off x="4038600" y="6493998"/>
            <a:ext cx="4114800" cy="365125"/>
          </a:xfrm>
        </p:spPr>
        <p:txBody>
          <a:bodyPr/>
          <a:lstStyle>
            <a:lvl1pPr>
              <a:defRPr>
                <a:solidFill>
                  <a:schemeClr val="tx1"/>
                </a:solidFill>
              </a:defRPr>
            </a:lvl1pPr>
          </a:lstStyle>
          <a:p>
            <a:r>
              <a:rPr lang="nl-NL" dirty="0"/>
              <a:t>Hans Rood</a:t>
            </a:r>
          </a:p>
        </p:txBody>
      </p:sp>
      <p:sp>
        <p:nvSpPr>
          <p:cNvPr id="6" name="Tijdelijke aanduiding voor dianummer 5">
            <a:extLst>
              <a:ext uri="{FF2B5EF4-FFF2-40B4-BE49-F238E27FC236}">
                <a16:creationId xmlns:a16="http://schemas.microsoft.com/office/drawing/2014/main" id="{2D0A8519-9477-41A4-9C92-14D4E86216FA}"/>
              </a:ext>
            </a:extLst>
          </p:cNvPr>
          <p:cNvSpPr>
            <a:spLocks noGrp="1"/>
          </p:cNvSpPr>
          <p:nvPr>
            <p:ph type="sldNum" sz="quarter" idx="12"/>
          </p:nvPr>
        </p:nvSpPr>
        <p:spPr>
          <a:xfrm>
            <a:off x="9426673" y="6493998"/>
            <a:ext cx="2743200" cy="365125"/>
          </a:xfrm>
        </p:spPr>
        <p:txBody>
          <a:bodyPr/>
          <a:lstStyle/>
          <a:p>
            <a:r>
              <a:rPr lang="nl-NL" dirty="0"/>
              <a:t> </a:t>
            </a:r>
            <a:fld id="{831AE655-56B5-435B-AFB6-0B3A35B77F17}" type="slidenum">
              <a:rPr lang="nl-NL" smtClean="0"/>
              <a:pPr/>
              <a:t>‹nr.›</a:t>
            </a:fld>
            <a:endParaRPr lang="nl-NL" dirty="0"/>
          </a:p>
        </p:txBody>
      </p:sp>
      <p:sp>
        <p:nvSpPr>
          <p:cNvPr id="7" name="Tijdelijke aanduiding voor titel 1">
            <a:extLst>
              <a:ext uri="{FF2B5EF4-FFF2-40B4-BE49-F238E27FC236}">
                <a16:creationId xmlns:a16="http://schemas.microsoft.com/office/drawing/2014/main" id="{1178A770-7611-4333-A04D-A9D4F9420B15}"/>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4376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B71B-966D-4F29-B777-C4B4F294E3F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4472C4"/>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58E282F6-C691-4E6F-A1B3-13A7411C6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FC5EDA-9AC7-4585-99E6-DBBC57ABC39B}"/>
              </a:ext>
            </a:extLst>
          </p:cNvPr>
          <p:cNvSpPr>
            <a:spLocks noGrp="1"/>
          </p:cNvSpPr>
          <p:nvPr>
            <p:ph type="dt" sz="half" idx="10"/>
          </p:nvPr>
        </p:nvSpPr>
        <p:spPr/>
        <p:txBody>
          <a:bodyPr/>
          <a:lstStyle>
            <a:lvl1pPr>
              <a:defRPr sz="600"/>
            </a:lvl1p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8C9806F-A648-4AED-AC48-FD82BD841CC7}"/>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59D80A5A-B77A-403A-92EC-59BF64802EA4}"/>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spTree>
    <p:extLst>
      <p:ext uri="{BB962C8B-B14F-4D97-AF65-F5344CB8AC3E}">
        <p14:creationId xmlns:p14="http://schemas.microsoft.com/office/powerpoint/2010/main" val="38836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94D08-28E2-4D74-BD2E-544FD064500B}"/>
              </a:ext>
            </a:extLst>
          </p:cNvPr>
          <p:cNvSpPr>
            <a:spLocks noGrp="1"/>
          </p:cNvSpPr>
          <p:nvPr>
            <p:ph type="title"/>
          </p:nvPr>
        </p:nvSpPr>
        <p:spPr>
          <a:xfrm>
            <a:off x="831850" y="1709738"/>
            <a:ext cx="10515600" cy="2852737"/>
          </a:xfrm>
          <a:prstGeom prst="rect">
            <a:avLst/>
          </a:prstGeom>
        </p:spPr>
        <p:txBody>
          <a:bodyPr anchor="b"/>
          <a:lstStyle>
            <a:lvl1pPr>
              <a:defRPr sz="6000">
                <a:solidFill>
                  <a:srgbClr val="4472C4"/>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70D028C5-3CBD-476D-9DDC-81E3D7A755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4C71DC-E40B-4B38-B5D5-420022C788AA}"/>
              </a:ext>
            </a:extLst>
          </p:cNvPr>
          <p:cNvSpPr>
            <a:spLocks noGrp="1"/>
          </p:cNvSpPr>
          <p:nvPr>
            <p:ph type="dt" sz="half" idx="10"/>
          </p:nvPr>
        </p:nvSpPr>
        <p:spPr/>
        <p:txBody>
          <a:bodyPr/>
          <a:lstStyle/>
          <a:p>
            <a:fld id="{B6052499-EC7C-4054-8297-B91F027370CE}"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6535D631-D83A-455B-A17D-58DD6742895B}"/>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4FFECD40-258F-4A68-BEA2-EB817DC81E31}"/>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623175D2-52DA-4193-984C-B0B010EBC5B5}"/>
              </a:ext>
            </a:extLst>
          </p:cNvPr>
          <p:cNvSpPr txBox="1">
            <a:spLocks/>
          </p:cNvSpPr>
          <p:nvPr userDrawn="1"/>
        </p:nvSpPr>
        <p:spPr>
          <a:xfrm>
            <a:off x="159770" y="49161"/>
            <a:ext cx="8791047" cy="1093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sz="4400" kern="1200" dirty="0">
                <a:solidFill>
                  <a:srgbClr val="4472C4"/>
                </a:solidFill>
                <a:latin typeface="+mn-lt"/>
                <a:ea typeface="+mj-ea"/>
                <a:cs typeface="+mj-cs"/>
              </a:rPr>
              <a:t>Klik om stijl te bewerken</a:t>
            </a:r>
          </a:p>
        </p:txBody>
      </p:sp>
    </p:spTree>
    <p:extLst>
      <p:ext uri="{BB962C8B-B14F-4D97-AF65-F5344CB8AC3E}">
        <p14:creationId xmlns:p14="http://schemas.microsoft.com/office/powerpoint/2010/main" val="36911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F862DC9-FF31-404E-BBAA-E0C6288468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EA8C5C-71C1-4EDD-89BA-4E6A57B97E96}"/>
              </a:ext>
            </a:extLst>
          </p:cNvPr>
          <p:cNvSpPr>
            <a:spLocks noGrp="1"/>
          </p:cNvSpPr>
          <p:nvPr>
            <p:ph sz="half" idx="2"/>
          </p:nvPr>
        </p:nvSpPr>
        <p:spPr>
          <a:xfrm>
            <a:off x="839788" y="2505075"/>
            <a:ext cx="5157787"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7539B973-1174-4F59-9398-F7B20366C4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D6D8A8-7F6E-441D-911C-69A4FC337BF2}"/>
              </a:ext>
            </a:extLst>
          </p:cNvPr>
          <p:cNvSpPr>
            <a:spLocks noGrp="1"/>
          </p:cNvSpPr>
          <p:nvPr>
            <p:ph sz="quarter" idx="4"/>
          </p:nvPr>
        </p:nvSpPr>
        <p:spPr>
          <a:xfrm>
            <a:off x="6172200" y="2505075"/>
            <a:ext cx="5183188"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B0A9B66F-51C3-4017-8C55-E7FDB06D3365}"/>
              </a:ext>
            </a:extLst>
          </p:cNvPr>
          <p:cNvSpPr>
            <a:spLocks noGrp="1"/>
          </p:cNvSpPr>
          <p:nvPr>
            <p:ph type="dt" sz="half" idx="10"/>
          </p:nvPr>
        </p:nvSpPr>
        <p:spPr/>
        <p:txBody>
          <a:bodyPr/>
          <a:lstStyle/>
          <a:p>
            <a:fld id="{55631771-4B58-420F-8FA7-B2794AF7D56D}" type="datetime1">
              <a:rPr lang="nl-NL" smtClean="0"/>
              <a:t>5-8-2021</a:t>
            </a:fld>
            <a:endParaRPr lang="nl-NL" dirty="0"/>
          </a:p>
        </p:txBody>
      </p:sp>
      <p:sp>
        <p:nvSpPr>
          <p:cNvPr id="8" name="Tijdelijke aanduiding voor voettekst 7">
            <a:extLst>
              <a:ext uri="{FF2B5EF4-FFF2-40B4-BE49-F238E27FC236}">
                <a16:creationId xmlns:a16="http://schemas.microsoft.com/office/drawing/2014/main" id="{9DA44E22-1680-4456-A146-810F2D181E2B}"/>
              </a:ext>
            </a:extLst>
          </p:cNvPr>
          <p:cNvSpPr>
            <a:spLocks noGrp="1"/>
          </p:cNvSpPr>
          <p:nvPr>
            <p:ph type="ftr" sz="quarter" idx="11"/>
          </p:nvPr>
        </p:nvSpPr>
        <p:spPr/>
        <p:txBody>
          <a:bodyPr/>
          <a:lstStyle/>
          <a:p>
            <a:r>
              <a:rPr lang="nl-NL" dirty="0"/>
              <a:t>Hans Rood</a:t>
            </a:r>
          </a:p>
        </p:txBody>
      </p:sp>
      <p:sp>
        <p:nvSpPr>
          <p:cNvPr id="9" name="Tijdelijke aanduiding voor dianummer 8">
            <a:extLst>
              <a:ext uri="{FF2B5EF4-FFF2-40B4-BE49-F238E27FC236}">
                <a16:creationId xmlns:a16="http://schemas.microsoft.com/office/drawing/2014/main" id="{2948042B-8CA2-4011-A07D-0B5A7CEB97AC}"/>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11" name="Tijdelijke aanduiding voor titel 1">
            <a:extLst>
              <a:ext uri="{FF2B5EF4-FFF2-40B4-BE49-F238E27FC236}">
                <a16:creationId xmlns:a16="http://schemas.microsoft.com/office/drawing/2014/main" id="{90DDA5EB-51F6-495F-8653-CD2167415951}"/>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9479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E590328-7714-41DE-B7BE-A6E00AE19F77}"/>
              </a:ext>
            </a:extLst>
          </p:cNvPr>
          <p:cNvSpPr>
            <a:spLocks noGrp="1"/>
          </p:cNvSpPr>
          <p:nvPr>
            <p:ph type="dt" sz="half" idx="10"/>
          </p:nvPr>
        </p:nvSpPr>
        <p:spPr/>
        <p:txBody>
          <a:bodyPr/>
          <a:lstStyle/>
          <a:p>
            <a:fld id="{3E92665C-A613-4950-99BB-1CE57FD2CA32}" type="datetime1">
              <a:rPr lang="nl-NL" smtClean="0"/>
              <a:t>5-8-2021</a:t>
            </a:fld>
            <a:endParaRPr lang="nl-NL" dirty="0"/>
          </a:p>
        </p:txBody>
      </p:sp>
      <p:sp>
        <p:nvSpPr>
          <p:cNvPr id="4" name="Tijdelijke aanduiding voor voettekst 3">
            <a:extLst>
              <a:ext uri="{FF2B5EF4-FFF2-40B4-BE49-F238E27FC236}">
                <a16:creationId xmlns:a16="http://schemas.microsoft.com/office/drawing/2014/main" id="{B46769F2-2680-48AA-832D-D8D0D010305D}"/>
              </a:ext>
            </a:extLst>
          </p:cNvPr>
          <p:cNvSpPr>
            <a:spLocks noGrp="1"/>
          </p:cNvSpPr>
          <p:nvPr>
            <p:ph type="ftr" sz="quarter" idx="11"/>
          </p:nvPr>
        </p:nvSpPr>
        <p:spPr/>
        <p:txBody>
          <a:bodyPr/>
          <a:lstStyle/>
          <a:p>
            <a:r>
              <a:rPr lang="nl-NL" dirty="0"/>
              <a:t>Hans Rood</a:t>
            </a:r>
          </a:p>
        </p:txBody>
      </p:sp>
      <p:sp>
        <p:nvSpPr>
          <p:cNvPr id="5" name="Tijdelijke aanduiding voor dianummer 4">
            <a:extLst>
              <a:ext uri="{FF2B5EF4-FFF2-40B4-BE49-F238E27FC236}">
                <a16:creationId xmlns:a16="http://schemas.microsoft.com/office/drawing/2014/main" id="{EA3CE990-56E1-470B-8BDC-81C451CCC9C5}"/>
              </a:ext>
            </a:extLst>
          </p:cNvPr>
          <p:cNvSpPr>
            <a:spLocks noGrp="1"/>
          </p:cNvSpPr>
          <p:nvPr>
            <p:ph type="sldNum" sz="quarter" idx="12"/>
          </p:nvPr>
        </p:nvSpPr>
        <p:spPr/>
        <p:txBody>
          <a:bodyPr/>
          <a:lstStyle/>
          <a:p>
            <a:fld id="{831AE655-56B5-435B-AFB6-0B3A35B77F17}" type="slidenum">
              <a:rPr lang="nl-NL" smtClean="0"/>
              <a:t>‹nr.›</a:t>
            </a:fld>
            <a:endParaRPr lang="nl-NL" dirty="0"/>
          </a:p>
        </p:txBody>
      </p:sp>
    </p:spTree>
    <p:extLst>
      <p:ext uri="{BB962C8B-B14F-4D97-AF65-F5344CB8AC3E}">
        <p14:creationId xmlns:p14="http://schemas.microsoft.com/office/powerpoint/2010/main" val="46875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080000" y="480000"/>
            <a:ext cx="10136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92" name="Google Shape;92;p19"/>
          <p:cNvSpPr txBox="1">
            <a:spLocks noGrp="1"/>
          </p:cNvSpPr>
          <p:nvPr>
            <p:ph type="body" idx="1"/>
          </p:nvPr>
        </p:nvSpPr>
        <p:spPr>
          <a:xfrm>
            <a:off x="1080000" y="1536633"/>
            <a:ext cx="101364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120880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6000" r="-6000"/>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D9BA5B4-E9CA-4C30-89B2-23592630B11D}"/>
              </a:ext>
            </a:extLst>
          </p:cNvPr>
          <p:cNvSpPr>
            <a:spLocks noGrp="1"/>
          </p:cNvSpPr>
          <p:nvPr>
            <p:ph type="dt" sz="half" idx="2"/>
          </p:nvPr>
        </p:nvSpPr>
        <p:spPr>
          <a:xfrm>
            <a:off x="159770" y="6443714"/>
            <a:ext cx="2743200" cy="365125"/>
          </a:xfrm>
          <a:prstGeom prst="rect">
            <a:avLst/>
          </a:prstGeom>
        </p:spPr>
        <p:txBody>
          <a:bodyPr vert="horz" lIns="91440" tIns="45720" rIns="91440" bIns="45720" rtlCol="0" anchor="ctr"/>
          <a:lstStyle>
            <a:lvl1pPr algn="l">
              <a:defRPr sz="600">
                <a:solidFill>
                  <a:schemeClr val="tx1"/>
                </a:solidFill>
              </a:defRPr>
            </a:lvl1pPr>
          </a:lstStyle>
          <a:p>
            <a:fld id="{F05B1554-EC36-4760-A0E0-301488686A5E}"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E2DE1C8-D8EF-4628-8699-2603BFAB4FFB}"/>
              </a:ext>
            </a:extLst>
          </p:cNvPr>
          <p:cNvSpPr>
            <a:spLocks noGrp="1"/>
          </p:cNvSpPr>
          <p:nvPr>
            <p:ph type="ftr" sz="quarter" idx="3"/>
          </p:nvPr>
        </p:nvSpPr>
        <p:spPr>
          <a:xfrm>
            <a:off x="4045970" y="6443714"/>
            <a:ext cx="4114800" cy="365125"/>
          </a:xfrm>
          <a:prstGeom prst="rect">
            <a:avLst/>
          </a:prstGeom>
        </p:spPr>
        <p:txBody>
          <a:bodyPr vert="horz" lIns="91440" tIns="45720" rIns="91440" bIns="45720" rtlCol="0" anchor="ctr"/>
          <a:lstStyle>
            <a:lvl1pPr algn="ctr">
              <a:defRPr sz="600">
                <a:solidFill>
                  <a:schemeClr val="tx1"/>
                </a:solidFill>
              </a:defRPr>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EE3C3383-C722-4F1E-9BE1-5A268E589F8C}"/>
              </a:ext>
            </a:extLst>
          </p:cNvPr>
          <p:cNvSpPr>
            <a:spLocks noGrp="1"/>
          </p:cNvSpPr>
          <p:nvPr>
            <p:ph type="sldNum" sz="quarter" idx="4"/>
          </p:nvPr>
        </p:nvSpPr>
        <p:spPr>
          <a:xfrm>
            <a:off x="9303770" y="6443714"/>
            <a:ext cx="2743200" cy="365125"/>
          </a:xfrm>
          <a:prstGeom prst="rect">
            <a:avLst/>
          </a:prstGeom>
        </p:spPr>
        <p:txBody>
          <a:bodyPr vert="horz" lIns="91440" tIns="45720" rIns="91440" bIns="45720" rtlCol="0" anchor="ctr"/>
          <a:lstStyle>
            <a:lvl1pPr algn="r">
              <a:defRPr sz="600">
                <a:solidFill>
                  <a:schemeClr val="tx1"/>
                </a:solidFill>
              </a:defRPr>
            </a:lvl1pPr>
          </a:lstStyle>
          <a:p>
            <a:fld id="{831AE655-56B5-435B-AFB6-0B3A35B77F17}" type="slidenum">
              <a:rPr lang="nl-NL" smtClean="0"/>
              <a:pPr/>
              <a:t>‹nr.›</a:t>
            </a:fld>
            <a:endParaRPr lang="nl-NL" sz="600" dirty="0"/>
          </a:p>
        </p:txBody>
      </p:sp>
      <p:pic>
        <p:nvPicPr>
          <p:cNvPr id="3" name="Afbeelding 2">
            <a:extLst>
              <a:ext uri="{FF2B5EF4-FFF2-40B4-BE49-F238E27FC236}">
                <a16:creationId xmlns:a16="http://schemas.microsoft.com/office/drawing/2014/main" id="{0EB1F3AE-452E-4D4C-91F6-C70D4B3D83B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07978" y="179506"/>
            <a:ext cx="1080000" cy="141298"/>
          </a:xfrm>
          <a:prstGeom prst="rect">
            <a:avLst/>
          </a:prstGeom>
        </p:spPr>
      </p:pic>
    </p:spTree>
    <p:extLst>
      <p:ext uri="{BB962C8B-B14F-4D97-AF65-F5344CB8AC3E}">
        <p14:creationId xmlns:p14="http://schemas.microsoft.com/office/powerpoint/2010/main" val="1162164015"/>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50" r:id="rId3"/>
    <p:sldLayoutId id="2147483649" r:id="rId4"/>
    <p:sldLayoutId id="2147483651" r:id="rId5"/>
    <p:sldLayoutId id="2147483653" r:id="rId6"/>
    <p:sldLayoutId id="2147483654" r:id="rId7"/>
    <p:sldLayoutId id="2147483656" r:id="rId8"/>
  </p:sldLayoutIdLst>
  <p:hf hdr="0"/>
  <p:txStyles>
    <p:title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rgbClr val="0033C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C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edharbour.nl/Problem-Statement-NL/"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4284187-6FDA-4176-9B44-46FCB28DB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 y="812605"/>
            <a:ext cx="12192000" cy="4270672"/>
          </a:xfrm>
          <a:prstGeom prst="rect">
            <a:avLst/>
          </a:prstGeom>
        </p:spPr>
      </p:pic>
      <p:sp>
        <p:nvSpPr>
          <p:cNvPr id="22" name="Tijdelijke aanduiding voor datum 21">
            <a:extLst>
              <a:ext uri="{FF2B5EF4-FFF2-40B4-BE49-F238E27FC236}">
                <a16:creationId xmlns:a16="http://schemas.microsoft.com/office/drawing/2014/main" id="{49523D46-C9D7-440A-80EC-7563295E3477}"/>
              </a:ext>
            </a:extLst>
          </p:cNvPr>
          <p:cNvSpPr>
            <a:spLocks noGrp="1"/>
          </p:cNvSpPr>
          <p:nvPr>
            <p:ph type="dt" sz="half" idx="10"/>
          </p:nvPr>
        </p:nvSpPr>
        <p:spPr/>
        <p:txBody>
          <a:bodyPr/>
          <a:lstStyle/>
          <a:p>
            <a:fld id="{61DD41D7-2B7D-4E7D-81FE-68984C50B7C2}" type="datetime1">
              <a:rPr lang="nl-NL" sz="600" smtClean="0"/>
              <a:t>5-8-2021</a:t>
            </a:fld>
            <a:endParaRPr lang="nl-NL" sz="600" dirty="0"/>
          </a:p>
        </p:txBody>
      </p:sp>
      <p:sp>
        <p:nvSpPr>
          <p:cNvPr id="23" name="Tijdelijke aanduiding voor dianummer 22">
            <a:extLst>
              <a:ext uri="{FF2B5EF4-FFF2-40B4-BE49-F238E27FC236}">
                <a16:creationId xmlns:a16="http://schemas.microsoft.com/office/drawing/2014/main" id="{6DF46A1E-AE77-4FEE-8A10-A424FCCF3AEB}"/>
              </a:ext>
            </a:extLst>
          </p:cNvPr>
          <p:cNvSpPr>
            <a:spLocks noGrp="1"/>
          </p:cNvSpPr>
          <p:nvPr>
            <p:ph type="sldNum" sz="quarter" idx="12"/>
          </p:nvPr>
        </p:nvSpPr>
        <p:spPr/>
        <p:txBody>
          <a:bodyPr/>
          <a:lstStyle/>
          <a:p>
            <a:fld id="{831AE655-56B5-435B-AFB6-0B3A35B77F17}" type="slidenum">
              <a:rPr lang="nl-NL" sz="600" smtClean="0"/>
              <a:t>1</a:t>
            </a:fld>
            <a:endParaRPr lang="nl-NL" sz="600" dirty="0"/>
          </a:p>
        </p:txBody>
      </p:sp>
      <p:sp>
        <p:nvSpPr>
          <p:cNvPr id="24" name="Tijdelijke aanduiding voor voettekst 23">
            <a:extLst>
              <a:ext uri="{FF2B5EF4-FFF2-40B4-BE49-F238E27FC236}">
                <a16:creationId xmlns:a16="http://schemas.microsoft.com/office/drawing/2014/main" id="{944434FB-C8A0-4E70-875D-B31F7C07F372}"/>
              </a:ext>
            </a:extLst>
          </p:cNvPr>
          <p:cNvSpPr>
            <a:spLocks noGrp="1"/>
          </p:cNvSpPr>
          <p:nvPr>
            <p:ph type="ftr" sz="quarter" idx="11"/>
          </p:nvPr>
        </p:nvSpPr>
        <p:spPr/>
        <p:txBody>
          <a:bodyPr/>
          <a:lstStyle/>
          <a:p>
            <a:r>
              <a:rPr lang="nl-NL" sz="600" dirty="0"/>
              <a:t>Hans Rood</a:t>
            </a:r>
          </a:p>
        </p:txBody>
      </p:sp>
      <p:sp>
        <p:nvSpPr>
          <p:cNvPr id="6" name="Tekstvak 5">
            <a:extLst>
              <a:ext uri="{FF2B5EF4-FFF2-40B4-BE49-F238E27FC236}">
                <a16:creationId xmlns:a16="http://schemas.microsoft.com/office/drawing/2014/main" id="{63EB013B-6157-40DB-AA43-C80EBA6A8E57}"/>
              </a:ext>
            </a:extLst>
          </p:cNvPr>
          <p:cNvSpPr txBox="1"/>
          <p:nvPr/>
        </p:nvSpPr>
        <p:spPr>
          <a:xfrm>
            <a:off x="823447" y="4864116"/>
            <a:ext cx="9337429" cy="818929"/>
          </a:xfrm>
          <a:prstGeom prst="rect">
            <a:avLst/>
          </a:prstGeom>
          <a:solidFill>
            <a:srgbClr val="4472C4"/>
          </a:solidFill>
          <a:ln w="38100">
            <a:solidFill>
              <a:schemeClr val="bg1"/>
            </a:solidFill>
          </a:ln>
        </p:spPr>
        <p:txBody>
          <a:bodyPr wrap="none" rtlCol="0" anchor="ctr">
            <a:noAutofit/>
          </a:bodyPr>
          <a:lstStyle/>
          <a:p>
            <a:r>
              <a:rPr lang="nl-NL" dirty="0">
                <a:solidFill>
                  <a:schemeClr val="bg1"/>
                </a:solidFill>
              </a:rPr>
              <a:t>Probleem Statement &lt;onderwerp&gt;</a:t>
            </a:r>
            <a:endParaRPr lang="en-US" dirty="0">
              <a:solidFill>
                <a:schemeClr val="bg1"/>
              </a:solidFill>
            </a:endParaRPr>
          </a:p>
        </p:txBody>
      </p:sp>
    </p:spTree>
    <p:extLst>
      <p:ext uri="{BB962C8B-B14F-4D97-AF65-F5344CB8AC3E}">
        <p14:creationId xmlns:p14="http://schemas.microsoft.com/office/powerpoint/2010/main" val="112437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Google Shape;419;p70"/>
          <p:cNvSpPr txBox="1">
            <a:spLocks noGrp="1"/>
          </p:cNvSpPr>
          <p:nvPr>
            <p:ph type="title"/>
          </p:nvPr>
        </p:nvSpPr>
        <p:spPr>
          <a:xfrm>
            <a:off x="65216" y="69385"/>
            <a:ext cx="10597867" cy="763600"/>
          </a:xfrm>
          <a:prstGeom prst="rect">
            <a:avLst/>
          </a:prstGeom>
        </p:spPr>
        <p:txBody>
          <a:bodyPr spcFirstLastPara="1" wrap="square" lIns="121900" tIns="121900" rIns="121900" bIns="121900" anchor="t" anchorCtr="0">
            <a:noAutofit/>
          </a:bodyPr>
          <a:lstStyle/>
          <a:p>
            <a:r>
              <a:rPr lang="nl" dirty="0">
                <a:solidFill>
                  <a:srgbClr val="4472C4"/>
                </a:solidFill>
                <a:latin typeface="Open Sans" panose="020B0606030504020204" pitchFamily="34" charset="0"/>
                <a:ea typeface="Open Sans" panose="020B0606030504020204" pitchFamily="34" charset="0"/>
                <a:cs typeface="Open Sans" panose="020B0606030504020204" pitchFamily="34" charset="0"/>
              </a:rPr>
              <a:t>Probleem Statement &lt;onderwerp&gt;</a:t>
            </a:r>
            <a:r>
              <a:rPr lang="nl" dirty="0">
                <a:latin typeface="Open Sans" panose="020B0606030504020204" pitchFamily="34" charset="0"/>
                <a:ea typeface="Open Sans" panose="020B0606030504020204" pitchFamily="34" charset="0"/>
                <a:cs typeface="Open Sans" panose="020B0606030504020204" pitchFamily="34" charset="0"/>
              </a:rPr>
              <a: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22" name="Google Shape;422;p70"/>
          <p:cNvSpPr txBox="1">
            <a:spLocks noGrp="1"/>
          </p:cNvSpPr>
          <p:nvPr>
            <p:ph type="sldNum" idx="4294967295"/>
          </p:nvPr>
        </p:nvSpPr>
        <p:spPr>
          <a:xfrm>
            <a:off x="101600" y="5903500"/>
            <a:ext cx="2040400" cy="1381600"/>
          </a:xfrm>
          <a:prstGeom prst="rect">
            <a:avLst/>
          </a:prstGeom>
        </p:spPr>
        <p:txBody>
          <a:bodyPr spcFirstLastPara="1" vert="horz" wrap="square" lIns="121900" tIns="121900" rIns="121900" bIns="121900" rtlCol="0" anchor="t" anchorCtr="0">
            <a:noAutofit/>
          </a:bodyPr>
          <a:lstStyle/>
          <a:p>
            <a:fld id="{00000000-1234-1234-1234-123412341234}" type="slidenum">
              <a:rPr lang="nl">
                <a:solidFill>
                  <a:srgbClr val="DDDDDD"/>
                </a:solidFill>
              </a:rPr>
              <a:pPr/>
              <a:t>2</a:t>
            </a:fld>
            <a:endParaRPr>
              <a:solidFill>
                <a:srgbClr val="DDDDDD"/>
              </a:solidFill>
            </a:endParaRPr>
          </a:p>
        </p:txBody>
      </p:sp>
      <p:grpSp>
        <p:nvGrpSpPr>
          <p:cNvPr id="2" name="Groep 1">
            <a:extLst>
              <a:ext uri="{FF2B5EF4-FFF2-40B4-BE49-F238E27FC236}">
                <a16:creationId xmlns:a16="http://schemas.microsoft.com/office/drawing/2014/main" id="{A68E9651-B95E-4B15-B18E-DE212FA9756F}"/>
              </a:ext>
            </a:extLst>
          </p:cNvPr>
          <p:cNvGrpSpPr/>
          <p:nvPr/>
        </p:nvGrpSpPr>
        <p:grpSpPr>
          <a:xfrm>
            <a:off x="203233" y="877313"/>
            <a:ext cx="11785533" cy="5692987"/>
            <a:chOff x="203233" y="877313"/>
            <a:chExt cx="11785533" cy="5692987"/>
          </a:xfrm>
        </p:grpSpPr>
        <p:sp>
          <p:nvSpPr>
            <p:cNvPr id="418" name="Google Shape;418;p70"/>
            <p:cNvSpPr/>
            <p:nvPr/>
          </p:nvSpPr>
          <p:spPr>
            <a:xfrm>
              <a:off x="203233" y="877313"/>
              <a:ext cx="8064000" cy="10800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Wie</a:t>
              </a:r>
            </a:p>
            <a:p>
              <a:r>
                <a:rPr lang="nl" sz="800" dirty="0">
                  <a:solidFill>
                    <a:schemeClr val="accent2"/>
                  </a:solidFill>
                  <a:latin typeface="Verdana" panose="020B0604030504040204" pitchFamily="34" charset="0"/>
                  <a:ea typeface="Verdana" panose="020B0604030504040204" pitchFamily="34" charset="0"/>
                  <a:sym typeface="Titillium Web"/>
                </a:rPr>
                <a:t>[Geef aan welke specifieke individuen, groepen of organisaties het probleem hebben.]</a:t>
              </a:r>
              <a:endParaRPr sz="800" dirty="0">
                <a:solidFill>
                  <a:schemeClr val="accent2"/>
                </a:solidFill>
                <a:latin typeface="Verdana" panose="020B0604030504040204" pitchFamily="34" charset="0"/>
                <a:ea typeface="Verdana" panose="020B0604030504040204" pitchFamily="34" charset="0"/>
                <a:sym typeface="Titillium Web"/>
              </a:endParaRPr>
            </a:p>
          </p:txBody>
        </p:sp>
        <p:sp>
          <p:nvSpPr>
            <p:cNvPr id="421" name="Google Shape;421;p70"/>
            <p:cNvSpPr txBox="1"/>
            <p:nvPr/>
          </p:nvSpPr>
          <p:spPr>
            <a:xfrm>
              <a:off x="8354775" y="877313"/>
              <a:ext cx="3633991" cy="5692987"/>
            </a:xfrm>
            <a:prstGeom prst="rect">
              <a:avLst/>
            </a:prstGeom>
            <a:gradFill>
              <a:gsLst>
                <a:gs pos="0">
                  <a:srgbClr val="C00000"/>
                </a:gs>
                <a:gs pos="56000">
                  <a:schemeClr val="bg1"/>
                </a:gs>
                <a:gs pos="100000">
                  <a:srgbClr val="C000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latin typeface="Verdana" panose="020B0604030504040204" pitchFamily="34" charset="0"/>
                  <a:ea typeface="Verdana" panose="020B0604030504040204" pitchFamily="34" charset="0"/>
                  <a:sym typeface="Titillium Web"/>
                </a:rPr>
                <a:t>Lering: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Wij namen aan dat</a:t>
              </a:r>
            </a:p>
            <a:p>
              <a:r>
                <a:rPr lang="nl-NL" dirty="0">
                  <a:latin typeface="Verdana" panose="020B0604030504040204" pitchFamily="34" charset="0"/>
                  <a:ea typeface="Verdana" panose="020B0604030504040204" pitchFamily="34" charset="0"/>
                  <a:sym typeface="Titillium Web"/>
                </a:rPr>
                <a:t>…</a:t>
              </a:r>
            </a:p>
            <a:p>
              <a:r>
                <a:rPr lang="nl-NL" dirty="0">
                  <a:latin typeface="Verdana" panose="020B0604030504040204" pitchFamily="34" charset="0"/>
                  <a:ea typeface="Verdana" panose="020B0604030504040204" pitchFamily="34" charset="0"/>
                  <a:sym typeface="Titillium Web"/>
                </a:rPr>
                <a:t>gebaseerd op … </a:t>
              </a:r>
            </a:p>
            <a:p>
              <a:r>
                <a:rPr lang="nl-NL" dirty="0">
                  <a:latin typeface="Verdana" panose="020B0604030504040204" pitchFamily="34" charset="0"/>
                  <a:ea typeface="Verdana" panose="020B0604030504040204" pitchFamily="34" charset="0"/>
                  <a:sym typeface="Titillium Web"/>
                </a:rPr>
                <a:t>wij…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Later leerden wij dat..</a:t>
              </a:r>
            </a:p>
            <a:p>
              <a:r>
                <a:rPr lang="nl-NL" dirty="0">
                  <a:latin typeface="Verdana" panose="020B0604030504040204" pitchFamily="34" charset="0"/>
                  <a:ea typeface="Verdana" panose="020B0604030504040204" pitchFamily="34" charset="0"/>
                  <a:sym typeface="Titillium Web"/>
                </a:rPr>
                <a:t>Vandaar dat wij …</a:t>
              </a:r>
            </a:p>
          </p:txBody>
        </p:sp>
        <p:sp>
          <p:nvSpPr>
            <p:cNvPr id="423" name="Google Shape;423;p70"/>
            <p:cNvSpPr/>
            <p:nvPr/>
          </p:nvSpPr>
          <p:spPr>
            <a:xfrm>
              <a:off x="203233" y="2030560"/>
              <a:ext cx="8064000" cy="108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Bahnschrift" panose="020B0502040204020203" pitchFamily="34" charset="0"/>
                  <a:sym typeface="Titillium Web SemiBold"/>
                </a:rPr>
                <a:t>Wat</a:t>
              </a:r>
            </a:p>
            <a:p>
              <a:endParaRPr lang="nl" sz="800" dirty="0">
                <a:solidFill>
                  <a:srgbClr val="005776"/>
                </a:solidFill>
                <a:latin typeface="Verdana" panose="020B0604030504040204" pitchFamily="34" charset="0"/>
                <a:ea typeface="Verdana" panose="020B0604030504040204" pitchFamily="34" charset="0"/>
                <a:sym typeface="Titillium Web Light"/>
              </a:endParaRPr>
            </a:p>
            <a:p>
              <a:r>
                <a:rPr lang="nl" sz="800" dirty="0">
                  <a:solidFill>
                    <a:srgbClr val="005776"/>
                  </a:solidFill>
                  <a:latin typeface="Verdana" panose="020B0604030504040204" pitchFamily="34" charset="0"/>
                  <a:ea typeface="Verdana" panose="020B0604030504040204" pitchFamily="34" charset="0"/>
                  <a:sym typeface="Titillium Web Light"/>
                </a:rPr>
                <a:t>[Beschrijf het probleem, de afbakening van het probleem en het effect dat het heeft. Beschrijf wat er gebeurt als het probleem is opgelost en wat er gebeurt als je geen oplossing vindt.] </a:t>
              </a:r>
              <a:endParaRPr sz="800" dirty="0">
                <a:solidFill>
                  <a:srgbClr val="005776"/>
                </a:solidFill>
                <a:latin typeface="Verdana" panose="020B0604030504040204" pitchFamily="34" charset="0"/>
                <a:ea typeface="Verdana" panose="020B0604030504040204" pitchFamily="34" charset="0"/>
                <a:sym typeface="Titillium Web Light"/>
              </a:endParaRPr>
            </a:p>
          </p:txBody>
        </p:sp>
        <p:sp>
          <p:nvSpPr>
            <p:cNvPr id="424" name="Google Shape;424;p70"/>
            <p:cNvSpPr/>
            <p:nvPr/>
          </p:nvSpPr>
          <p:spPr>
            <a:xfrm>
              <a:off x="203233" y="3183807"/>
              <a:ext cx="8064000" cy="108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sym typeface="Titillium Web SemiBold"/>
                </a:rPr>
                <a:t>Wanneer</a:t>
              </a:r>
              <a:endParaRPr lang="nl" sz="800" dirty="0">
                <a:solidFill>
                  <a:srgbClr val="B48900"/>
                </a:solidFill>
                <a:latin typeface="Verdana" panose="020B0604030504040204" pitchFamily="34" charset="0"/>
                <a:ea typeface="Verdana" panose="020B0604030504040204" pitchFamily="34" charset="0"/>
                <a:sym typeface="Titillium Web"/>
              </a:endParaRPr>
            </a:p>
            <a:p>
              <a:r>
                <a:rPr lang="nl" sz="800" dirty="0">
                  <a:solidFill>
                    <a:srgbClr val="B48900"/>
                  </a:solidFill>
                  <a:latin typeface="Verdana" panose="020B0604030504040204" pitchFamily="34" charset="0"/>
                  <a:ea typeface="Verdana" panose="020B0604030504040204" pitchFamily="34" charset="0"/>
                  <a:sym typeface="Titillium Web"/>
                </a:rPr>
                <a:t>[Beschrijf wanneer het probleem zich voordiet en wanneer je het op moet lossen.]</a:t>
              </a:r>
              <a:endParaRPr sz="800" dirty="0">
                <a:solidFill>
                  <a:srgbClr val="B48900"/>
                </a:solidFill>
                <a:latin typeface="Verdana" panose="020B0604030504040204" pitchFamily="34" charset="0"/>
                <a:ea typeface="Verdana" panose="020B0604030504040204" pitchFamily="34" charset="0"/>
                <a:sym typeface="Titillium Web"/>
              </a:endParaRPr>
            </a:p>
            <a:p>
              <a:endParaRPr dirty="0">
                <a:solidFill>
                  <a:srgbClr val="B48900"/>
                </a:solidFill>
                <a:sym typeface="Titillium Web SemiBold"/>
              </a:endParaRPr>
            </a:p>
          </p:txBody>
        </p:sp>
        <p:sp>
          <p:nvSpPr>
            <p:cNvPr id="425" name="Google Shape;425;p70"/>
            <p:cNvSpPr/>
            <p:nvPr/>
          </p:nvSpPr>
          <p:spPr>
            <a:xfrm>
              <a:off x="203233" y="4337054"/>
              <a:ext cx="8064000" cy="1080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273C10"/>
                  </a:solidFill>
                  <a:latin typeface="Verdana" panose="020B0604030504040204" pitchFamily="34" charset="0"/>
                  <a:ea typeface="Verdana" panose="020B0604030504040204" pitchFamily="34" charset="0"/>
                  <a:sym typeface="Titillium Web SemiBold"/>
                </a:rPr>
                <a:t>Waar</a:t>
              </a:r>
              <a:endParaRPr lang="nl" dirty="0">
                <a:solidFill>
                  <a:srgbClr val="273C10"/>
                </a:solidFill>
                <a:latin typeface="Verdana" panose="020B0604030504040204" pitchFamily="34" charset="0"/>
                <a:ea typeface="Verdana" panose="020B0604030504040204" pitchFamily="34" charset="0"/>
                <a:sym typeface="Titillium Web"/>
              </a:endParaRPr>
            </a:p>
            <a:p>
              <a:r>
                <a:rPr lang="nl" sz="800" dirty="0">
                  <a:solidFill>
                    <a:srgbClr val="273C10"/>
                  </a:solidFill>
                  <a:latin typeface="Verdana" panose="020B0604030504040204" pitchFamily="34" charset="0"/>
                  <a:ea typeface="Verdana" panose="020B0604030504040204" pitchFamily="34" charset="0"/>
                  <a:sym typeface="Titillium Web"/>
                </a:rPr>
                <a:t>[Beschrijf op welke locaties of in welke omgevingen het probleem zich voordoet.]</a:t>
              </a:r>
              <a:endParaRPr sz="800" dirty="0">
                <a:solidFill>
                  <a:srgbClr val="273C10"/>
                </a:solidFill>
                <a:latin typeface="Verdana" panose="020B0604030504040204" pitchFamily="34" charset="0"/>
                <a:ea typeface="Verdana" panose="020B0604030504040204" pitchFamily="34" charset="0"/>
                <a:sym typeface="Titillium Web"/>
              </a:endParaRPr>
            </a:p>
          </p:txBody>
        </p:sp>
        <p:sp>
          <p:nvSpPr>
            <p:cNvPr id="426" name="Google Shape;426;p70"/>
            <p:cNvSpPr/>
            <p:nvPr/>
          </p:nvSpPr>
          <p:spPr>
            <a:xfrm>
              <a:off x="203233" y="5490300"/>
              <a:ext cx="8064000" cy="1080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rgbClr val="401C58"/>
                  </a:solidFill>
                  <a:latin typeface="Verdana" panose="020B0604030504040204" pitchFamily="34" charset="0"/>
                  <a:ea typeface="Verdana" panose="020B0604030504040204" pitchFamily="34" charset="0"/>
                  <a:sym typeface="Titillium Web SemiBold"/>
                </a:rPr>
                <a:t>Waarom</a:t>
              </a:r>
              <a:endParaRPr lang="nl" sz="800" dirty="0">
                <a:solidFill>
                  <a:srgbClr val="401C58"/>
                </a:solidFill>
                <a:latin typeface="Verdana" panose="020B0604030504040204" pitchFamily="34" charset="0"/>
                <a:ea typeface="Verdana" panose="020B0604030504040204" pitchFamily="34" charset="0"/>
                <a:sym typeface="Titillium Web"/>
              </a:endParaRPr>
            </a:p>
            <a:p>
              <a:r>
                <a:rPr lang="nl" sz="800" dirty="0">
                  <a:solidFill>
                    <a:srgbClr val="401C58"/>
                  </a:solidFill>
                  <a:latin typeface="Verdana" panose="020B0604030504040204" pitchFamily="34" charset="0"/>
                  <a:ea typeface="Verdana" panose="020B0604030504040204" pitchFamily="34" charset="0"/>
                  <a:sym typeface="Titillium Web"/>
                </a:rPr>
                <a:t>[Beschrijf waarom het belangrijk is om het probleem op te lossen en hoe het oplossen van het probleem het leven van de persona verbetert.]</a:t>
              </a:r>
              <a:endParaRPr sz="800" dirty="0">
                <a:solidFill>
                  <a:srgbClr val="401C58"/>
                </a:solidFill>
                <a:latin typeface="Verdana" panose="020B0604030504040204" pitchFamily="34" charset="0"/>
                <a:ea typeface="Verdana" panose="020B0604030504040204" pitchFamily="34" charset="0"/>
                <a:sym typeface="Titillium Web"/>
              </a:endParaRPr>
            </a:p>
            <a:p>
              <a:endParaRPr dirty="0">
                <a:solidFill>
                  <a:srgbClr val="401C58"/>
                </a:solidFill>
                <a:latin typeface="Bahnschrift" panose="020B0502040204020203" pitchFamily="34" charset="0"/>
                <a:sym typeface="Titillium Web SemiBold"/>
              </a:endParaRPr>
            </a:p>
          </p:txBody>
        </p:sp>
      </p:grpSp>
      <p:sp>
        <p:nvSpPr>
          <p:cNvPr id="11" name="Tijdelijke aanduiding voor datum 21">
            <a:extLst>
              <a:ext uri="{FF2B5EF4-FFF2-40B4-BE49-F238E27FC236}">
                <a16:creationId xmlns:a16="http://schemas.microsoft.com/office/drawing/2014/main" id="{12AA34ED-D9BB-4761-955B-6BF5921EE711}"/>
              </a:ext>
            </a:extLst>
          </p:cNvPr>
          <p:cNvSpPr txBox="1">
            <a:spLocks/>
          </p:cNvSpPr>
          <p:nvPr/>
        </p:nvSpPr>
        <p:spPr>
          <a:xfrm>
            <a:off x="159770" y="6651539"/>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2" name="Tijdelijke aanduiding voor dianummer 22">
            <a:extLst>
              <a:ext uri="{FF2B5EF4-FFF2-40B4-BE49-F238E27FC236}">
                <a16:creationId xmlns:a16="http://schemas.microsoft.com/office/drawing/2014/main" id="{BEB4C359-36D6-40AC-AAB4-1CAF1C42A14C}"/>
              </a:ext>
            </a:extLst>
          </p:cNvPr>
          <p:cNvSpPr txBox="1">
            <a:spLocks/>
          </p:cNvSpPr>
          <p:nvPr/>
        </p:nvSpPr>
        <p:spPr>
          <a:xfrm>
            <a:off x="9448800" y="6614628"/>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2</a:t>
            </a:fld>
            <a:endParaRPr lang="nl-NL" sz="600" dirty="0"/>
          </a:p>
        </p:txBody>
      </p:sp>
      <p:sp>
        <p:nvSpPr>
          <p:cNvPr id="13" name="Tijdelijke aanduiding voor voettekst 23">
            <a:extLst>
              <a:ext uri="{FF2B5EF4-FFF2-40B4-BE49-F238E27FC236}">
                <a16:creationId xmlns:a16="http://schemas.microsoft.com/office/drawing/2014/main" id="{2F636EE6-90A5-435C-9496-952B0F6660AD}"/>
              </a:ext>
            </a:extLst>
          </p:cNvPr>
          <p:cNvSpPr txBox="1">
            <a:spLocks/>
          </p:cNvSpPr>
          <p:nvPr/>
        </p:nvSpPr>
        <p:spPr>
          <a:xfrm>
            <a:off x="4045970" y="6651539"/>
            <a:ext cx="41148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5" name="Tekstvak 14">
            <a:extLst>
              <a:ext uri="{FF2B5EF4-FFF2-40B4-BE49-F238E27FC236}">
                <a16:creationId xmlns:a16="http://schemas.microsoft.com/office/drawing/2014/main" id="{D95235B7-4A71-4CCE-88EE-28F0187846CC}"/>
              </a:ext>
            </a:extLst>
          </p:cNvPr>
          <p:cNvSpPr txBox="1"/>
          <p:nvPr/>
        </p:nvSpPr>
        <p:spPr>
          <a:xfrm>
            <a:off x="9247199" y="6599359"/>
            <a:ext cx="2893079"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3"/>
              </a:rPr>
              <a:t>https://www.redharbour.nl/Problem-Statement-NL/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3572512"/>
      </p:ext>
    </p:extLst>
  </p:cSld>
  <p:clrMapOvr>
    <a:masterClrMapping/>
  </p:clrMapOvr>
  <p:transition spd="med">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773ECBB0-CCF0-4799-82EA-FCD8897067F6}" vid="{E0BA66DD-71ED-47F7-822B-905F292A2CD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Harbour</Template>
  <TotalTime>11</TotalTime>
  <Words>175</Words>
  <Application>Microsoft Office PowerPoint</Application>
  <PresentationFormat>Breedbeeld</PresentationFormat>
  <Paragraphs>31</Paragraphs>
  <Slides>2</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vt:i4>
      </vt:variant>
    </vt:vector>
  </HeadingPairs>
  <TitlesOfParts>
    <vt:vector size="9" baseType="lpstr">
      <vt:lpstr>Arial</vt:lpstr>
      <vt:lpstr>Bahnschrift</vt:lpstr>
      <vt:lpstr>Calibri</vt:lpstr>
      <vt:lpstr>Open Sans</vt:lpstr>
      <vt:lpstr>Verdana</vt:lpstr>
      <vt:lpstr>Wingdings</vt:lpstr>
      <vt:lpstr>Kantoorthema</vt:lpstr>
      <vt:lpstr>PowerPoint-presentatie</vt:lpstr>
      <vt:lpstr>Probleem Statement &lt;onderwerp&gt;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Harbour Probleem Statement</dc:title>
  <dc:creator>Hans Rood</dc:creator>
  <cp:keywords>Nederlands Kleur</cp:keywords>
  <cp:lastModifiedBy>Hans Rood</cp:lastModifiedBy>
  <cp:revision>3</cp:revision>
  <dcterms:created xsi:type="dcterms:W3CDTF">2021-07-31T13:56:39Z</dcterms:created>
  <dcterms:modified xsi:type="dcterms:W3CDTF">2021-08-05T06:20:41Z</dcterms:modified>
</cp:coreProperties>
</file>