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33CC"/>
    <a:srgbClr val="CC3300"/>
    <a:srgbClr val="CC0000"/>
    <a:srgbClr val="0099FF"/>
    <a:srgbClr val="00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7" d="100"/>
          <a:sy n="127" d="100"/>
        </p:scale>
        <p:origin x="3540" y="1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4FA5C3B-143B-4948-9DBF-31B070846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9226B-3ABB-4D77-8554-9FEB364805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CBD63-E661-4765-97C0-C2F3D1D420AC}" type="datetimeFigureOut">
              <a:rPr lang="nl-NL" smtClean="0"/>
              <a:t>28-7-2021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8B0E91-24F1-461D-83BE-368C9013B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59BF74-90E2-4119-84D6-F6EF7E8E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316E-D2F8-464E-8A2E-1F74911CE62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1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61E0-7895-4CE2-A2B7-5953D1505BF4}" type="datetimeFigureOut">
              <a:rPr lang="nl-NL" smtClean="0"/>
              <a:t>28-7-2021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A734-641D-4A42-B489-81F59AC3006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91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858565-FBA4-4857-893D-2AD4A898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7BC4C851-FC68-4CA4-901E-DD48431E05DE}" type="datetime1">
              <a:rPr lang="nl-NL" sz="600" smtClean="0"/>
              <a:t>28-7-2021</a:t>
            </a:fld>
            <a:endParaRPr lang="nl-NL" sz="6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3319F6-E631-4483-8A10-3E6AB192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1D7400-3742-4134-9911-67F89191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A7D1-D85E-40CA-B5E4-A5A2807A9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1041092"/>
            <a:ext cx="12192000" cy="4091020"/>
          </a:xfrm>
          <a:prstGeom prst="rect">
            <a:avLst/>
          </a:prstGeom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6BCA480D-59E5-4BEC-9C7C-3C84B5EC785B}"/>
              </a:ext>
            </a:extLst>
          </p:cNvPr>
          <p:cNvSpPr/>
          <p:nvPr userDrawn="1"/>
        </p:nvSpPr>
        <p:spPr>
          <a:xfrm>
            <a:off x="710378" y="4883446"/>
            <a:ext cx="10724538" cy="933462"/>
          </a:xfrm>
          <a:prstGeom prst="roundRect">
            <a:avLst/>
          </a:prstGeom>
          <a:solidFill>
            <a:srgbClr val="4472C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Subject:</a:t>
            </a:r>
          </a:p>
        </p:txBody>
      </p:sp>
    </p:spTree>
    <p:extLst>
      <p:ext uri="{BB962C8B-B14F-4D97-AF65-F5344CB8AC3E}">
        <p14:creationId xmlns:p14="http://schemas.microsoft.com/office/powerpoint/2010/main" val="10122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246AB-702A-4760-91BF-6234ACEAC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8C1310-0308-40C0-A36A-4E81433E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2A74E7E-FCAB-4DE2-B50B-BB3D6F8B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E5817-4741-4738-B9CE-AE3957068898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BFF31-9E53-4EF5-89C9-5149624F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72BDBC-2050-42E9-A548-5F7B54B47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EAD2F452-7B9E-42EB-920C-02390769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5AB15-AB87-4EAB-8A62-C437C3200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259" y="1235694"/>
            <a:ext cx="11609443" cy="50864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10E24F-7620-4471-9E6E-B970B4B6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0" y="650383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FFA286-E793-42B1-B209-0532C4A92C95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95F5D-F5C9-4DA4-8DD4-6B85B42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998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0A8519-9477-41A4-9C92-14D4E862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6673" y="6493998"/>
            <a:ext cx="2743200" cy="365125"/>
          </a:xfrm>
        </p:spPr>
        <p:txBody>
          <a:bodyPr/>
          <a:lstStyle/>
          <a:p>
            <a:r>
              <a:rPr lang="nl-NL" dirty="0"/>
              <a:t> </a:t>
            </a:r>
            <a:fld id="{831AE655-56B5-435B-AFB6-0B3A35B77F1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178A770-7611-4333-A04D-A9D4F942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6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FB71B-966D-4F29-B777-C4B4F294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E282F6-C691-4E6F-A1B3-13A7411C6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FC5EDA-9AC7-4585-99E6-DBBC57AB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600"/>
            </a:lvl1pPr>
          </a:lstStyle>
          <a:p>
            <a:fld id="{39337068-D56B-40CA-9C95-9B8F8F028145}" type="datetime1">
              <a:rPr lang="nl-NL" smtClean="0"/>
              <a:pPr/>
              <a:t>28-7-2021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9806F-A648-4AED-AC48-FD82BD84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00"/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0A5A-B77A-403A-92EC-59BF648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00"/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</p:spTree>
    <p:extLst>
      <p:ext uri="{BB962C8B-B14F-4D97-AF65-F5344CB8AC3E}">
        <p14:creationId xmlns:p14="http://schemas.microsoft.com/office/powerpoint/2010/main" val="3883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94D08-28E2-4D74-BD2E-544FD064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472C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028C5-3CBD-476D-9DDC-81E3D7A75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C71DC-E40B-4B38-B5D5-420022C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52499-EC7C-4054-8297-B91F027370CE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5D631-D83A-455B-A17D-58DD674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ECD40-258F-4A68-BEA2-EB817DC8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623175D2-52DA-4193-984C-B0B010EBC5B5}"/>
              </a:ext>
            </a:extLst>
          </p:cNvPr>
          <p:cNvSpPr txBox="1">
            <a:spLocks/>
          </p:cNvSpPr>
          <p:nvPr userDrawn="1"/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911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862DC9-FF31-404E-BBAA-E0C62884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EA8C5C-71C1-4EDD-89BA-4E6A57B97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39B973-1174-4F59-9398-F7B20366C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D6D8A8-7F6E-441D-911C-69A4FC337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A9B66F-51C3-4017-8C55-E7FDB06D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1771-4B58-420F-8FA7-B2794AF7D56D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DA44E22-1680-4456-A146-810F2D18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8042B-8CA2-4011-A07D-0B5A7CEB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" name="Tijdelijke aanduiding voor titel 1">
            <a:extLst>
              <a:ext uri="{FF2B5EF4-FFF2-40B4-BE49-F238E27FC236}">
                <a16:creationId xmlns:a16="http://schemas.microsoft.com/office/drawing/2014/main" id="{90DDA5EB-51F6-495F-8653-CD216741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0" y="49161"/>
            <a:ext cx="8791047" cy="1093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nl-NL" sz="4400" kern="1200" dirty="0">
                <a:solidFill>
                  <a:srgbClr val="4472C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92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590328-7714-41DE-B7BE-A6E00AE1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665C-A613-4950-99BB-1CE57FD2CA32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6769F2-2680-48AA-832D-D8D0D01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3CE990-56E1-470B-8BDC-81C451CC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87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BA5B4-E9CA-4C30-89B2-23592630B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F05B1554-EC36-4760-A0E0-301488686A5E}" type="datetime1">
              <a:rPr lang="nl-NL" smtClean="0"/>
              <a:pPr/>
              <a:t>28-7-2021</a:t>
            </a:fld>
            <a:endParaRPr lang="nl-NL" sz="6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2DE1C8-D8EF-4628-8699-2603BFAB4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5970" y="64437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Hans Rood</a:t>
            </a:r>
            <a:endParaRPr lang="nl-NL" sz="60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3C3383-C722-4F1E-9BE1-5A268E589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770" y="64437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31AE655-56B5-435B-AFB6-0B3A35B77F17}" type="slidenum">
              <a:rPr lang="nl-NL" smtClean="0"/>
              <a:pPr/>
              <a:t>‹nr.›</a:t>
            </a:fld>
            <a:endParaRPr lang="nl-NL" sz="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B1F3AE-452E-4D4C-91F6-C70D4B3D83B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978" y="179506"/>
            <a:ext cx="1080000" cy="1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50" r:id="rId3"/>
    <p:sldLayoutId id="2147483649" r:id="rId4"/>
    <p:sldLayoutId id="2147483651" r:id="rId5"/>
    <p:sldLayoutId id="2147483653" r:id="rId6"/>
    <p:sldLayoutId id="2147483654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33C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harbour.nl/Personas-N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4284187-6FDA-4176-9B44-46FCB28DB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" y="812605"/>
            <a:ext cx="12192000" cy="4270672"/>
          </a:xfrm>
          <a:prstGeom prst="rect">
            <a:avLst/>
          </a:prstGeom>
        </p:spPr>
      </p:pic>
      <p:sp>
        <p:nvSpPr>
          <p:cNvPr id="22" name="Tijdelijke aanduiding voor datum 21">
            <a:extLst>
              <a:ext uri="{FF2B5EF4-FFF2-40B4-BE49-F238E27FC236}">
                <a16:creationId xmlns:a16="http://schemas.microsoft.com/office/drawing/2014/main" id="{49523D46-C9D7-440A-80EC-7563295E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41D7-2B7D-4E7D-81FE-68984C50B7C2}" type="datetime1">
              <a:rPr lang="nl-NL" sz="600" smtClean="0"/>
              <a:t>28-7-2021</a:t>
            </a:fld>
            <a:endParaRPr lang="nl-NL" sz="600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6DF46A1E-AE77-4FEE-8A10-A424FCCF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z="600" smtClean="0"/>
              <a:t>1</a:t>
            </a:fld>
            <a:endParaRPr lang="nl-NL" sz="600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944434FB-C8A0-4E70-875D-B31F7C07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600" dirty="0"/>
              <a:t>Hans Rood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B013B-6157-40DB-AA43-C80EBA6A8E57}"/>
              </a:ext>
            </a:extLst>
          </p:cNvPr>
          <p:cNvSpPr txBox="1"/>
          <p:nvPr/>
        </p:nvSpPr>
        <p:spPr>
          <a:xfrm>
            <a:off x="823447" y="4864116"/>
            <a:ext cx="9337429" cy="818929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/>
            </a:solidFill>
          </a:ln>
        </p:spPr>
        <p:txBody>
          <a:bodyPr wrap="none" rtlCol="0" anchor="ctr"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Persona: &lt; beschrijving&gt;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7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4A46A-0BAC-43D7-BF55-692DA75D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7068-D56B-40CA-9C95-9B8F8F028145}" type="datetime1">
              <a:rPr lang="nl-NL" smtClean="0"/>
              <a:t>28-7-2021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298724-02B4-4D58-84A5-D2DDD47A0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Hans Rood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3514AD-6134-4FE4-85E4-D7A3FBC9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AE655-56B5-435B-AFB6-0B3A35B77F17}" type="slidenum">
              <a:rPr lang="nl-NL" smtClean="0"/>
              <a:t>2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FDF014A-747F-4415-BE85-93155641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8" y="49162"/>
            <a:ext cx="10746532" cy="799590"/>
          </a:xfrm>
        </p:spPr>
        <p:txBody>
          <a:bodyPr/>
          <a:lstStyle/>
          <a:p>
            <a:r>
              <a:rPr lang="en-US" dirty="0"/>
              <a:t>Persona: &lt;</a:t>
            </a:r>
            <a:r>
              <a:rPr lang="nl-NL" dirty="0"/>
              <a:t>beschrijving</a:t>
            </a:r>
            <a:r>
              <a:rPr lang="en-US" dirty="0"/>
              <a:t>&gt;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60016E6-EC77-47D4-B897-FA321AF9B938}"/>
              </a:ext>
            </a:extLst>
          </p:cNvPr>
          <p:cNvGrpSpPr/>
          <p:nvPr/>
        </p:nvGrpSpPr>
        <p:grpSpPr>
          <a:xfrm>
            <a:off x="159770" y="933777"/>
            <a:ext cx="11641644" cy="5570053"/>
            <a:chOff x="201600" y="987424"/>
            <a:chExt cx="11641644" cy="5570053"/>
          </a:xfrm>
        </p:grpSpPr>
        <p:sp>
          <p:nvSpPr>
            <p:cNvPr id="10" name="Google Shape;584;p76">
              <a:extLst>
                <a:ext uri="{FF2B5EF4-FFF2-40B4-BE49-F238E27FC236}">
                  <a16:creationId xmlns:a16="http://schemas.microsoft.com/office/drawing/2014/main" id="{49BBCF7D-A881-4A36-928D-CDBD6E2D0D87}"/>
                </a:ext>
              </a:extLst>
            </p:cNvPr>
            <p:cNvSpPr/>
            <p:nvPr/>
          </p:nvSpPr>
          <p:spPr>
            <a:xfrm>
              <a:off x="201600" y="987426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Demografie</a:t>
              </a:r>
            </a:p>
            <a:p>
              <a:endParaRPr lang="nl" sz="10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1" name="Google Shape;587;p76">
              <a:extLst>
                <a:ext uri="{FF2B5EF4-FFF2-40B4-BE49-F238E27FC236}">
                  <a16:creationId xmlns:a16="http://schemas.microsoft.com/office/drawing/2014/main" id="{809B6851-292B-4A99-B41A-DADA833632C3}"/>
                </a:ext>
              </a:extLst>
            </p:cNvPr>
            <p:cNvSpPr/>
            <p:nvPr/>
          </p:nvSpPr>
          <p:spPr>
            <a:xfrm>
              <a:off x="3131949" y="987425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rgbClr val="401C58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Persoonlijkheid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2" name="Google Shape;586;p76">
              <a:extLst>
                <a:ext uri="{FF2B5EF4-FFF2-40B4-BE49-F238E27FC236}">
                  <a16:creationId xmlns:a16="http://schemas.microsoft.com/office/drawing/2014/main" id="{FE5D0A1F-5ACB-4FC6-86BC-E14B274CFACE}"/>
                </a:ext>
              </a:extLst>
            </p:cNvPr>
            <p:cNvSpPr/>
            <p:nvPr/>
          </p:nvSpPr>
          <p:spPr>
            <a:xfrm>
              <a:off x="6057900" y="987425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Motivaties</a:t>
              </a:r>
            </a:p>
            <a:p>
              <a:endParaRPr lang="nl" sz="1000" dirty="0">
                <a:solidFill>
                  <a:srgbClr val="B489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  <p:sp>
          <p:nvSpPr>
            <p:cNvPr id="13" name="Google Shape;604;p77">
              <a:extLst>
                <a:ext uri="{FF2B5EF4-FFF2-40B4-BE49-F238E27FC236}">
                  <a16:creationId xmlns:a16="http://schemas.microsoft.com/office/drawing/2014/main" id="{C2A867A4-090E-4FE1-9142-61E6E776490A}"/>
                </a:ext>
              </a:extLst>
            </p:cNvPr>
            <p:cNvSpPr/>
            <p:nvPr/>
          </p:nvSpPr>
          <p:spPr>
            <a:xfrm>
              <a:off x="8999244" y="987424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rgbClr val="273C10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Voorkeur Kanaal</a:t>
              </a:r>
            </a:p>
            <a:p>
              <a:endParaRPr sz="1000" dirty="0">
                <a:solidFill>
                  <a:srgbClr val="273C1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pPr algn="ctr"/>
              <a:endParaRPr sz="1200" dirty="0">
                <a:solidFill>
                  <a:srgbClr val="273C10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4" name="Google Shape;587;p76">
              <a:extLst>
                <a:ext uri="{FF2B5EF4-FFF2-40B4-BE49-F238E27FC236}">
                  <a16:creationId xmlns:a16="http://schemas.microsoft.com/office/drawing/2014/main" id="{E3241FDC-B371-4BCB-9361-7F21A885A139}"/>
                </a:ext>
              </a:extLst>
            </p:cNvPr>
            <p:cNvSpPr/>
            <p:nvPr/>
          </p:nvSpPr>
          <p:spPr>
            <a:xfrm>
              <a:off x="218249" y="2872452"/>
              <a:ext cx="2843999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Interesses</a:t>
              </a:r>
            </a:p>
            <a:p>
              <a:endParaRPr lang="nl-NL" sz="1000" dirty="0">
                <a:solidFill>
                  <a:srgbClr val="00577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5" name="Google Shape;591;p76">
              <a:extLst>
                <a:ext uri="{FF2B5EF4-FFF2-40B4-BE49-F238E27FC236}">
                  <a16:creationId xmlns:a16="http://schemas.microsoft.com/office/drawing/2014/main" id="{F3AFDB79-B52E-43AA-9B42-4DA4B2ACE006}"/>
                </a:ext>
              </a:extLst>
            </p:cNvPr>
            <p:cNvSpPr txBox="1"/>
            <p:nvPr/>
          </p:nvSpPr>
          <p:spPr>
            <a:xfrm>
              <a:off x="3131949" y="2872452"/>
              <a:ext cx="4469001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B48900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Doelen</a:t>
              </a:r>
            </a:p>
            <a:p>
              <a:endParaRPr lang="nl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16" name="Google Shape;591;p76">
              <a:extLst>
                <a:ext uri="{FF2B5EF4-FFF2-40B4-BE49-F238E27FC236}">
                  <a16:creationId xmlns:a16="http://schemas.microsoft.com/office/drawing/2014/main" id="{F2F77FC7-3AAF-4E08-9390-F5C868248AA2}"/>
                </a:ext>
              </a:extLst>
            </p:cNvPr>
            <p:cNvSpPr txBox="1"/>
            <p:nvPr/>
          </p:nvSpPr>
          <p:spPr>
            <a:xfrm>
              <a:off x="7689701" y="2872452"/>
              <a:ext cx="4146946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nl-NL"/>
              </a:defPPr>
              <a:lvl1pPr>
                <a:defRPr>
                  <a:solidFill>
                    <a:srgbClr val="FF6699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Pijngevers</a:t>
              </a:r>
            </a:p>
            <a:p>
              <a:endParaRPr lang="nl" sz="1000" dirty="0"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  <a:p>
              <a:endParaRPr dirty="0">
                <a:sym typeface="Titillium Web"/>
              </a:endParaRPr>
            </a:p>
          </p:txBody>
        </p:sp>
        <p:sp>
          <p:nvSpPr>
            <p:cNvPr id="17" name="Google Shape;584;p76">
              <a:extLst>
                <a:ext uri="{FF2B5EF4-FFF2-40B4-BE49-F238E27FC236}">
                  <a16:creationId xmlns:a16="http://schemas.microsoft.com/office/drawing/2014/main" id="{D5456358-EDAB-4D65-93FC-7663A1225250}"/>
                </a:ext>
              </a:extLst>
            </p:cNvPr>
            <p:cNvSpPr/>
            <p:nvPr/>
          </p:nvSpPr>
          <p:spPr>
            <a:xfrm>
              <a:off x="218249" y="4757477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Citaat</a:t>
              </a:r>
            </a:p>
            <a:p>
              <a:endParaRPr lang="nl" sz="1000" dirty="0">
                <a:solidFill>
                  <a:srgbClr val="0099CC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sz="1200" dirty="0">
                <a:solidFill>
                  <a:srgbClr val="0099CC"/>
                </a:solidFill>
                <a:latin typeface="Bahnschrift" panose="020B0502040204020203" pitchFamily="34" charset="0"/>
                <a:sym typeface="Titillium Web SemiBold"/>
              </a:endParaRPr>
            </a:p>
          </p:txBody>
        </p:sp>
        <p:sp>
          <p:nvSpPr>
            <p:cNvPr id="18" name="Google Shape;586;p76">
              <a:extLst>
                <a:ext uri="{FF2B5EF4-FFF2-40B4-BE49-F238E27FC236}">
                  <a16:creationId xmlns:a16="http://schemas.microsoft.com/office/drawing/2014/main" id="{4CFA1B54-011F-417E-90F1-F32A991341BA}"/>
                </a:ext>
              </a:extLst>
            </p:cNvPr>
            <p:cNvSpPr/>
            <p:nvPr/>
          </p:nvSpPr>
          <p:spPr>
            <a:xfrm>
              <a:off x="8999244" y="4757477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Breaker</a:t>
              </a:r>
            </a:p>
            <a:p>
              <a:endParaRPr lang="nl" sz="1000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  <a:p>
              <a:endParaRPr lang="nl" dirty="0">
                <a:solidFill>
                  <a:srgbClr val="CC3300"/>
                </a:solidFill>
                <a:latin typeface="Bahnschrift" panose="020B0502040204020203" pitchFamily="34" charset="0"/>
                <a:sym typeface="Titillium Web SemiBold"/>
              </a:endParaRPr>
            </a:p>
            <a:p>
              <a:endParaRPr dirty="0">
                <a:solidFill>
                  <a:srgbClr val="CC3300"/>
                </a:solidFill>
                <a:latin typeface="Bahnschrift" panose="020B0502040204020203" pitchFamily="34" charset="0"/>
                <a:sym typeface="Titillium Web"/>
              </a:endParaRPr>
            </a:p>
          </p:txBody>
        </p:sp>
        <p:sp>
          <p:nvSpPr>
            <p:cNvPr id="19" name="Google Shape;587;p76">
              <a:extLst>
                <a:ext uri="{FF2B5EF4-FFF2-40B4-BE49-F238E27FC236}">
                  <a16:creationId xmlns:a16="http://schemas.microsoft.com/office/drawing/2014/main" id="{7C76AEDA-1584-4149-B1E4-29AECEE45A24}"/>
                </a:ext>
              </a:extLst>
            </p:cNvPr>
            <p:cNvSpPr/>
            <p:nvPr/>
          </p:nvSpPr>
          <p:spPr>
            <a:xfrm>
              <a:off x="3131949" y="4757477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-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"/>
                </a:rPr>
                <a:t>Kern redenen tot koop</a:t>
              </a:r>
            </a:p>
            <a:p>
              <a:endParaRPr lang="en-US" sz="1000" dirty="0">
                <a:solidFill>
                  <a:srgbClr val="401C58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"/>
              </a:endParaRPr>
            </a:p>
          </p:txBody>
        </p:sp>
        <p:sp>
          <p:nvSpPr>
            <p:cNvPr id="20" name="Google Shape;586;p76">
              <a:extLst>
                <a:ext uri="{FF2B5EF4-FFF2-40B4-BE49-F238E27FC236}">
                  <a16:creationId xmlns:a16="http://schemas.microsoft.com/office/drawing/2014/main" id="{CD12882E-DADB-4125-9179-DD082A6B331C}"/>
                </a:ext>
              </a:extLst>
            </p:cNvPr>
            <p:cNvSpPr/>
            <p:nvPr/>
          </p:nvSpPr>
          <p:spPr>
            <a:xfrm>
              <a:off x="6057900" y="4757477"/>
              <a:ext cx="2844000" cy="180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Ins="90000" rtlCol="0" anchor="t"/>
            <a:lstStyle/>
            <a:p>
              <a:r>
                <a:rPr lang="nl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Titillium Web SemiBold"/>
                </a:rPr>
                <a:t>Deal Maker</a:t>
              </a:r>
            </a:p>
            <a:p>
              <a:endParaRPr lang="nl" sz="1000" dirty="0">
                <a:solidFill>
                  <a:srgbClr val="993366"/>
                </a:solidFill>
                <a:latin typeface="Verdana" panose="020B0604030504040204" pitchFamily="34" charset="0"/>
                <a:ea typeface="Verdana" panose="020B0604030504040204" pitchFamily="34" charset="0"/>
                <a:sym typeface="Titillium Web SemiBold"/>
              </a:endParaRPr>
            </a:p>
          </p:txBody>
        </p:sp>
      </p:grpSp>
      <p:sp>
        <p:nvSpPr>
          <p:cNvPr id="21" name="Tekstvak 20">
            <a:extLst>
              <a:ext uri="{FF2B5EF4-FFF2-40B4-BE49-F238E27FC236}">
                <a16:creationId xmlns:a16="http://schemas.microsoft.com/office/drawing/2014/main" id="{C8F9BFA6-4A4E-466E-8F7C-350D5F17ED03}"/>
              </a:ext>
            </a:extLst>
          </p:cNvPr>
          <p:cNvSpPr txBox="1"/>
          <p:nvPr/>
        </p:nvSpPr>
        <p:spPr>
          <a:xfrm>
            <a:off x="9543051" y="6535203"/>
            <a:ext cx="22942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https://www.redharbour.nl/Personas-NL/</a:t>
            </a:r>
            <a:endParaRPr lang="en-US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1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8662850A-4CA3-4ED0-8C05-B8B86F2CB63B}" vid="{BD41646E-96A8-4BF8-AE72-3131486390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Harbour White Background</Template>
  <TotalTime>4</TotalTime>
  <Words>45</Words>
  <Application>Microsoft Office PowerPoint</Application>
  <PresentationFormat>Breedbeeld</PresentationFormat>
  <Paragraphs>21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Verdana</vt:lpstr>
      <vt:lpstr>Wingdings</vt:lpstr>
      <vt:lpstr>Kantoorthema</vt:lpstr>
      <vt:lpstr>PowerPoint-presentatie</vt:lpstr>
      <vt:lpstr>Persona: &lt;beschrijving&gt;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Rood</dc:creator>
  <cp:lastModifiedBy>Hans Rood</cp:lastModifiedBy>
  <cp:revision>1</cp:revision>
  <dcterms:created xsi:type="dcterms:W3CDTF">2021-07-28T12:10:22Z</dcterms:created>
  <dcterms:modified xsi:type="dcterms:W3CDTF">2021-07-28T12:14:55Z</dcterms:modified>
</cp:coreProperties>
</file>