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60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Personas-NL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>
                <a:solidFill>
                  <a:schemeClr val="bg1"/>
                </a:solidFill>
              </a:rPr>
              <a:t>Persona </a:t>
            </a:r>
            <a:r>
              <a:rPr lang="nl-NL" dirty="0">
                <a:solidFill>
                  <a:schemeClr val="bg1"/>
                </a:solidFill>
              </a:rPr>
              <a:t>&lt;beschrijving&gt;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2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8" y="49162"/>
            <a:ext cx="10746532" cy="799590"/>
          </a:xfrm>
        </p:spPr>
        <p:txBody>
          <a:bodyPr/>
          <a:lstStyle/>
          <a:p>
            <a:r>
              <a:rPr lang="en-US" dirty="0"/>
              <a:t>Persona &lt;</a:t>
            </a:r>
            <a:r>
              <a:rPr lang="nl-NL" dirty="0"/>
              <a:t>beschrijving</a:t>
            </a:r>
            <a:r>
              <a:rPr lang="en-US" dirty="0"/>
              <a:t>&gt;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F60016E6-EC77-47D4-B897-FA321AF9B938}"/>
              </a:ext>
            </a:extLst>
          </p:cNvPr>
          <p:cNvGrpSpPr/>
          <p:nvPr/>
        </p:nvGrpSpPr>
        <p:grpSpPr>
          <a:xfrm>
            <a:off x="159770" y="933777"/>
            <a:ext cx="11641644" cy="5570053"/>
            <a:chOff x="201600" y="987424"/>
            <a:chExt cx="11641644" cy="5570053"/>
          </a:xfrm>
        </p:grpSpPr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49BBCF7D-A881-4A36-928D-CDBD6E2D0D87}"/>
                </a:ext>
              </a:extLst>
            </p:cNvPr>
            <p:cNvSpPr/>
            <p:nvPr/>
          </p:nvSpPr>
          <p:spPr>
            <a:xfrm>
              <a:off x="201600" y="987426"/>
              <a:ext cx="2844000" cy="180000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Demografie</a:t>
              </a:r>
            </a:p>
            <a:p>
              <a:endParaRPr lang="nl" sz="1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809B6851-292B-4A99-B41A-DADA833632C3}"/>
                </a:ext>
              </a:extLst>
            </p:cNvPr>
            <p:cNvSpPr/>
            <p:nvPr/>
          </p:nvSpPr>
          <p:spPr>
            <a:xfrm>
              <a:off x="3131949" y="987425"/>
              <a:ext cx="2844000" cy="1800000"/>
            </a:xfrm>
            <a:prstGeom prst="rect">
              <a:avLst/>
            </a:prstGeom>
            <a:gradFill>
              <a:gsLst>
                <a:gs pos="66000">
                  <a:srgbClr val="DCCCE8"/>
                </a:gs>
                <a:gs pos="39000">
                  <a:srgbClr val="B898D0"/>
                </a:gs>
                <a:gs pos="0">
                  <a:srgbClr val="7030A0"/>
                </a:gs>
                <a:gs pos="56000">
                  <a:schemeClr val="bg1"/>
                </a:gs>
                <a:gs pos="100000">
                  <a:srgbClr val="7030A0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Persoonlijkheid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2" name="Google Shape;586;p76">
              <a:extLst>
                <a:ext uri="{FF2B5EF4-FFF2-40B4-BE49-F238E27FC236}">
                  <a16:creationId xmlns:a16="http://schemas.microsoft.com/office/drawing/2014/main" id="{FE5D0A1F-5ACB-4FC6-86BC-E14B274CFACE}"/>
                </a:ext>
              </a:extLst>
            </p:cNvPr>
            <p:cNvSpPr/>
            <p:nvPr/>
          </p:nvSpPr>
          <p:spPr>
            <a:xfrm>
              <a:off x="6057900" y="987425"/>
              <a:ext cx="2844000" cy="1800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Motivaties</a:t>
              </a:r>
            </a:p>
            <a:p>
              <a:endParaRPr lang="nl" sz="10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3" name="Google Shape;604;p77">
              <a:extLst>
                <a:ext uri="{FF2B5EF4-FFF2-40B4-BE49-F238E27FC236}">
                  <a16:creationId xmlns:a16="http://schemas.microsoft.com/office/drawing/2014/main" id="{C2A867A4-090E-4FE1-9142-61E6E776490A}"/>
                </a:ext>
              </a:extLst>
            </p:cNvPr>
            <p:cNvSpPr/>
            <p:nvPr/>
          </p:nvSpPr>
          <p:spPr>
            <a:xfrm>
              <a:off x="8999244" y="987424"/>
              <a:ext cx="2844000" cy="1800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Voorkeur Kanaal</a:t>
              </a:r>
            </a:p>
            <a:p>
              <a:endParaRPr sz="10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sz="1200" dirty="0">
                <a:solidFill>
                  <a:srgbClr val="273C10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4" name="Google Shape;587;p76">
              <a:extLst>
                <a:ext uri="{FF2B5EF4-FFF2-40B4-BE49-F238E27FC236}">
                  <a16:creationId xmlns:a16="http://schemas.microsoft.com/office/drawing/2014/main" id="{E3241FDC-B371-4BCB-9361-7F21A885A139}"/>
                </a:ext>
              </a:extLst>
            </p:cNvPr>
            <p:cNvSpPr/>
            <p:nvPr/>
          </p:nvSpPr>
          <p:spPr>
            <a:xfrm>
              <a:off x="218249" y="2872452"/>
              <a:ext cx="2843999" cy="1800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Interesses</a:t>
              </a:r>
            </a:p>
            <a:p>
              <a:endParaRPr lang="nl-NL" sz="10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5" name="Google Shape;591;p76">
              <a:extLst>
                <a:ext uri="{FF2B5EF4-FFF2-40B4-BE49-F238E27FC236}">
                  <a16:creationId xmlns:a16="http://schemas.microsoft.com/office/drawing/2014/main" id="{F3AFDB79-B52E-43AA-9B42-4DA4B2ACE006}"/>
                </a:ext>
              </a:extLst>
            </p:cNvPr>
            <p:cNvSpPr txBox="1"/>
            <p:nvPr/>
          </p:nvSpPr>
          <p:spPr>
            <a:xfrm>
              <a:off x="3131949" y="2872452"/>
              <a:ext cx="4469001" cy="1800000"/>
            </a:xfrm>
            <a:prstGeom prst="rect">
              <a:avLst/>
            </a:prstGeom>
            <a:gradFill>
              <a:gsLst>
                <a:gs pos="81000">
                  <a:srgbClr val="969696"/>
                </a:gs>
                <a:gs pos="23000">
                  <a:srgbClr val="969696"/>
                </a:gs>
                <a:gs pos="0">
                  <a:srgbClr val="666699"/>
                </a:gs>
                <a:gs pos="56000">
                  <a:schemeClr val="bg1"/>
                </a:gs>
                <a:gs pos="100000">
                  <a:srgbClr val="666699"/>
                </a:gs>
              </a:gsLst>
              <a:lin ang="2700000" scaled="1"/>
            </a:gradFill>
            <a:ln w="38100"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Doelen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F2F77FC7-3AAF-4E08-9390-F5C868248AA2}"/>
                </a:ext>
              </a:extLst>
            </p:cNvPr>
            <p:cNvSpPr txBox="1"/>
            <p:nvPr/>
          </p:nvSpPr>
          <p:spPr>
            <a:xfrm>
              <a:off x="7689701" y="2872452"/>
              <a:ext cx="4146946" cy="1800000"/>
            </a:xfrm>
            <a:prstGeom prst="rect">
              <a:avLst/>
            </a:prstGeom>
            <a:gradFill>
              <a:gsLst>
                <a:gs pos="72000">
                  <a:srgbClr val="FFCCCC"/>
                </a:gs>
                <a:gs pos="45000">
                  <a:srgbClr val="FFCCCC"/>
                </a:gs>
                <a:gs pos="0">
                  <a:srgbClr val="FF9999"/>
                </a:gs>
                <a:gs pos="56000">
                  <a:schemeClr val="bg1"/>
                </a:gs>
                <a:gs pos="100000">
                  <a:srgbClr val="FF9999"/>
                </a:gs>
              </a:gsLst>
              <a:lin ang="2700000" scaled="1"/>
            </a:gradFill>
            <a:ln w="381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FF6699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Pijngevers</a:t>
              </a:r>
            </a:p>
            <a:p>
              <a:endParaRPr lang="nl" sz="1000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ym typeface="Titillium Web"/>
              </a:endParaRPr>
            </a:p>
          </p:txBody>
        </p:sp>
        <p:sp>
          <p:nvSpPr>
            <p:cNvPr id="17" name="Google Shape;584;p76">
              <a:extLst>
                <a:ext uri="{FF2B5EF4-FFF2-40B4-BE49-F238E27FC236}">
                  <a16:creationId xmlns:a16="http://schemas.microsoft.com/office/drawing/2014/main" id="{D5456358-EDAB-4D65-93FC-7663A1225250}"/>
                </a:ext>
              </a:extLst>
            </p:cNvPr>
            <p:cNvSpPr/>
            <p:nvPr/>
          </p:nvSpPr>
          <p:spPr>
            <a:xfrm>
              <a:off x="218249" y="4757477"/>
              <a:ext cx="2844000" cy="1800000"/>
            </a:xfrm>
            <a:prstGeom prst="rect">
              <a:avLst/>
            </a:prstGeom>
            <a:gradFill flip="none" rotWithShape="1">
              <a:gsLst>
                <a:gs pos="70000">
                  <a:srgbClr val="CCFFFF"/>
                </a:gs>
                <a:gs pos="39000">
                  <a:srgbClr val="CCFFFF"/>
                </a:gs>
                <a:gs pos="0">
                  <a:srgbClr val="33CCCC"/>
                </a:gs>
                <a:gs pos="56000">
                  <a:schemeClr val="bg1"/>
                </a:gs>
                <a:gs pos="100000">
                  <a:srgbClr val="33CCCC"/>
                </a:gs>
              </a:gsLst>
              <a:lin ang="2700000" scaled="1"/>
              <a:tileRect/>
            </a:gradFill>
            <a:ln w="38100"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99CC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Citaat</a:t>
              </a:r>
            </a:p>
            <a:p>
              <a:endParaRPr lang="nl" sz="1000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sz="1200" dirty="0">
                <a:solidFill>
                  <a:srgbClr val="0099CC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8" name="Google Shape;586;p76">
              <a:extLst>
                <a:ext uri="{FF2B5EF4-FFF2-40B4-BE49-F238E27FC236}">
                  <a16:creationId xmlns:a16="http://schemas.microsoft.com/office/drawing/2014/main" id="{4CFA1B54-011F-417E-90F1-F32A991341BA}"/>
                </a:ext>
              </a:extLst>
            </p:cNvPr>
            <p:cNvSpPr/>
            <p:nvPr/>
          </p:nvSpPr>
          <p:spPr>
            <a:xfrm>
              <a:off x="8999244" y="4757477"/>
              <a:ext cx="2844000" cy="1800000"/>
            </a:xfrm>
            <a:prstGeom prst="rect">
              <a:avLst/>
            </a:prstGeom>
            <a:gradFill>
              <a:gsLst>
                <a:gs pos="0">
                  <a:srgbClr val="CC3300"/>
                </a:gs>
                <a:gs pos="56000">
                  <a:schemeClr val="bg1"/>
                </a:gs>
                <a:gs pos="100000">
                  <a:srgbClr val="CC33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rgbClr val="CC33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Deal Breaker</a:t>
              </a:r>
            </a:p>
            <a:p>
              <a:endParaRPr lang="nl" sz="1000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dirty="0">
                <a:solidFill>
                  <a:srgbClr val="CC3300"/>
                </a:solidFill>
                <a:latin typeface="Bahnschrift" panose="020B0502040204020203" pitchFamily="34" charset="0"/>
                <a:sym typeface="Titillium Web SemiBold"/>
              </a:endParaRPr>
            </a:p>
            <a:p>
              <a:endParaRPr dirty="0">
                <a:solidFill>
                  <a:srgbClr val="CC3300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9" name="Google Shape;587;p76">
              <a:extLst>
                <a:ext uri="{FF2B5EF4-FFF2-40B4-BE49-F238E27FC236}">
                  <a16:creationId xmlns:a16="http://schemas.microsoft.com/office/drawing/2014/main" id="{7C76AEDA-1584-4149-B1E4-29AECEE45A24}"/>
                </a:ext>
              </a:extLst>
            </p:cNvPr>
            <p:cNvSpPr/>
            <p:nvPr/>
          </p:nvSpPr>
          <p:spPr>
            <a:xfrm>
              <a:off x="3131949" y="4757477"/>
              <a:ext cx="2844000" cy="1800000"/>
            </a:xfrm>
            <a:prstGeom prst="rect">
              <a:avLst/>
            </a:prstGeom>
            <a:gradFill>
              <a:gsLst>
                <a:gs pos="66000">
                  <a:srgbClr val="CCCCFF"/>
                </a:gs>
                <a:gs pos="39000">
                  <a:srgbClr val="CCCCFF"/>
                </a:gs>
                <a:gs pos="0">
                  <a:srgbClr val="6666FF"/>
                </a:gs>
                <a:gs pos="56000">
                  <a:schemeClr val="bg1"/>
                </a:gs>
                <a:gs pos="100000">
                  <a:srgbClr val="6666FF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Kern redenen tot koop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20" name="Google Shape;586;p76">
              <a:extLst>
                <a:ext uri="{FF2B5EF4-FFF2-40B4-BE49-F238E27FC236}">
                  <a16:creationId xmlns:a16="http://schemas.microsoft.com/office/drawing/2014/main" id="{CD12882E-DADB-4125-9179-DD082A6B331C}"/>
                </a:ext>
              </a:extLst>
            </p:cNvPr>
            <p:cNvSpPr/>
            <p:nvPr/>
          </p:nvSpPr>
          <p:spPr>
            <a:xfrm>
              <a:off x="6057900" y="4757477"/>
              <a:ext cx="2844000" cy="1800000"/>
            </a:xfrm>
            <a:prstGeom prst="rect">
              <a:avLst/>
            </a:prstGeom>
            <a:gradFill>
              <a:gsLst>
                <a:gs pos="0">
                  <a:srgbClr val="993366"/>
                </a:gs>
                <a:gs pos="56000">
                  <a:schemeClr val="bg1"/>
                </a:gs>
                <a:gs pos="100000">
                  <a:srgbClr val="993366"/>
                </a:gs>
              </a:gsLst>
              <a:lin ang="2700000" scaled="1"/>
            </a:gradFill>
            <a:ln w="38100"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rgbClr val="99336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Deal Maker</a:t>
              </a:r>
            </a:p>
            <a:p>
              <a:endParaRPr lang="nl" sz="1000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57D9B0FF-D02C-4A60-A560-F7E7A0EA5B3E}"/>
              </a:ext>
            </a:extLst>
          </p:cNvPr>
          <p:cNvSpPr txBox="1"/>
          <p:nvPr/>
        </p:nvSpPr>
        <p:spPr>
          <a:xfrm>
            <a:off x="9543051" y="6535203"/>
            <a:ext cx="22942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https://www.redharbour.nl/Personas-NL/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475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D6603FDB-EE04-4DCE-AA01-6C0CDA50F683}" vid="{BDF7340B-B5D9-4B3C-BEB7-00435E05F1F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2</TotalTime>
  <Words>43</Words>
  <Application>Microsoft Office PowerPoint</Application>
  <PresentationFormat>Breedbeeld</PresentationFormat>
  <Paragraphs>21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Verdana</vt:lpstr>
      <vt:lpstr>Wingdings</vt:lpstr>
      <vt:lpstr>Kantoorthema</vt:lpstr>
      <vt:lpstr>PowerPoint-presentatie</vt:lpstr>
      <vt:lpstr>Persona &lt;beschrijving&gt;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Personas</dc:title>
  <dc:creator>Hans Rood</dc:creator>
  <cp:keywords>Nederlands Kleur</cp:keywords>
  <cp:lastModifiedBy>Hans Rood</cp:lastModifiedBy>
  <cp:revision>3</cp:revision>
  <dcterms:created xsi:type="dcterms:W3CDTF">2021-07-28T12:15:21Z</dcterms:created>
  <dcterms:modified xsi:type="dcterms:W3CDTF">2021-08-04T07:11:56Z</dcterms:modified>
</cp:coreProperties>
</file>