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323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33CC"/>
    <a:srgbClr val="CC3300"/>
    <a:srgbClr val="CC0000"/>
    <a:srgbClr val="0099FF"/>
    <a:srgbClr val="00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2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144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3540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4FA5C3B-143B-4948-9DBF-31B070846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9226B-3ABB-4D77-8554-9FEB36480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CBD63-E661-4765-97C0-C2F3D1D420AC}" type="datetimeFigureOut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8B0E91-24F1-461D-83BE-368C9013B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9BF74-90E2-4119-84D6-F6EF7E8E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316E-D2F8-464E-8A2E-1F74911CE6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1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61E0-7895-4CE2-A2B7-5953D1505BF4}" type="datetimeFigureOut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A734-641D-4A42-B489-81F59AC3006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9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858565-FBA4-4857-893D-2AD4A898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7BC4C851-FC68-4CA4-901E-DD48431E05DE}" type="datetime1">
              <a:rPr lang="nl-NL" sz="600" smtClean="0"/>
              <a:t>5-8-2021</a:t>
            </a:fld>
            <a:endParaRPr lang="nl-NL" sz="6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3319F6-E631-4483-8A10-3E6AB192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1D7400-3742-4134-9911-67F89191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3EA7D1-D85E-40CA-B5E4-A5A2807A9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1041092"/>
            <a:ext cx="12192000" cy="4091020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BCA480D-59E5-4BEC-9C7C-3C84B5EC785B}"/>
              </a:ext>
            </a:extLst>
          </p:cNvPr>
          <p:cNvSpPr/>
          <p:nvPr userDrawn="1"/>
        </p:nvSpPr>
        <p:spPr>
          <a:xfrm>
            <a:off x="710378" y="4883446"/>
            <a:ext cx="10724538" cy="933462"/>
          </a:xfrm>
          <a:prstGeom prst="roundRect">
            <a:avLst/>
          </a:prstGeom>
          <a:solidFill>
            <a:srgbClr val="4472C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Subject:</a:t>
            </a:r>
          </a:p>
        </p:txBody>
      </p:sp>
    </p:spTree>
    <p:extLst>
      <p:ext uri="{BB962C8B-B14F-4D97-AF65-F5344CB8AC3E}">
        <p14:creationId xmlns:p14="http://schemas.microsoft.com/office/powerpoint/2010/main" val="1012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246AB-702A-4760-91BF-6234ACEAC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8C1310-0308-40C0-A36A-4E81433E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A74E7E-FCAB-4DE2-B50B-BB3D6F8B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5817-4741-4738-B9CE-AE3957068898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6BFF31-9E53-4EF5-89C9-5149624F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72BDBC-2050-42E9-A548-5F7B54B4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EAD2F452-7B9E-42EB-920C-02390769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5AB15-AB87-4EAB-8A62-C437C3200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59" y="1235694"/>
            <a:ext cx="11609443" cy="50864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0E24F-7620-4471-9E6E-B970B4B6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0" y="650383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FFA286-E793-42B1-B209-0532C4A92C95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95F5D-F5C9-4DA4-8DD4-6B85B42F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99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0A8519-9477-41A4-9C92-14D4E86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673" y="6493998"/>
            <a:ext cx="2743200" cy="365125"/>
          </a:xfrm>
        </p:spPr>
        <p:txBody>
          <a:bodyPr/>
          <a:lstStyle/>
          <a:p>
            <a:r>
              <a:rPr lang="nl-NL" dirty="0"/>
              <a:t> </a:t>
            </a:r>
            <a:fld id="{831AE655-56B5-435B-AFB6-0B3A35B77F1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178A770-7611-4333-A04D-A9D4F942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6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FB71B-966D-4F29-B777-C4B4F294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E282F6-C691-4E6F-A1B3-13A7411C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FC5EDA-9AC7-4585-99E6-DBBC57AB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39337068-D56B-40CA-9C95-9B8F8F028145}" type="datetime1">
              <a:rPr lang="nl-NL" smtClean="0"/>
              <a:pPr/>
              <a:t>5-8-2021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9806F-A648-4AED-AC48-FD82BD8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80A5A-B77A-403A-92EC-59BF6480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8836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94D08-28E2-4D74-BD2E-544FD06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028C5-3CBD-476D-9DDC-81E3D7A7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C71DC-E40B-4B38-B5D5-420022C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2499-EC7C-4054-8297-B91F027370CE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5D631-D83A-455B-A17D-58DD6742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ECD40-258F-4A68-BEA2-EB817DC8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623175D2-52DA-4193-984C-B0B010EBC5B5}"/>
              </a:ext>
            </a:extLst>
          </p:cNvPr>
          <p:cNvSpPr txBox="1">
            <a:spLocks/>
          </p:cNvSpPr>
          <p:nvPr userDrawn="1"/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1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2DC9-FF31-404E-BBAA-E0C62884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EA8C5C-71C1-4EDD-89BA-4E6A57B97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9B973-1174-4F59-9398-F7B20366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D6D8A8-7F6E-441D-911C-69A4FC33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A9B66F-51C3-4017-8C55-E7FDB06D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1771-4B58-420F-8FA7-B2794AF7D56D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A44E22-1680-4456-A146-810F2D18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48042B-8CA2-4011-A07D-0B5A7CEB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90DDA5EB-51F6-495F-8653-CD216741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92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590328-7714-41DE-B7BE-A6E00AE1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665C-A613-4950-99BB-1CE57FD2CA32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6769F2-2680-48AA-832D-D8D0D01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CE990-56E1-470B-8BDC-81C451CC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75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ullets - Right 2" userDrawn="1">
  <p:cSld name="Four bullets - Righ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5474767" y="1748400"/>
            <a:ext cx="2794400" cy="1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1400"/>
              <a:buFont typeface="Titillium Web Light"/>
              <a:buChar char="●"/>
              <a:defRPr sz="1867"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1219170" lvl="1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FF4D00"/>
              </a:buClr>
              <a:buSzPts val="1200"/>
              <a:buFont typeface="Titillium Web Light"/>
              <a:buChar char="○"/>
              <a:defRPr sz="1600"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828754" lvl="2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200"/>
              <a:buFont typeface="Titillium Web Light"/>
              <a:buChar char="■"/>
              <a:defRPr sz="1600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2438339" lvl="3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3047924" lvl="4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3657509" lvl="5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4267093" lvl="6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4876678" lvl="7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5486263" lvl="8" indent="-389457" rtl="0">
              <a:lnSpc>
                <a:spcPct val="114000"/>
              </a:lnSpc>
              <a:spcBef>
                <a:spcPts val="1067"/>
              </a:spcBef>
              <a:spcAft>
                <a:spcPts val="1067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2"/>
          </p:nvPr>
        </p:nvSpPr>
        <p:spPr>
          <a:xfrm>
            <a:off x="5474767" y="3560000"/>
            <a:ext cx="2794400" cy="1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1400"/>
              <a:buFont typeface="Titillium Web Light"/>
              <a:buChar char="●"/>
              <a:defRPr sz="1867"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1219170" lvl="1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FF4D00"/>
              </a:buClr>
              <a:buSzPts val="1200"/>
              <a:buFont typeface="Titillium Web Light"/>
              <a:buChar char="○"/>
              <a:defRPr sz="1600"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828754" lvl="2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200"/>
              <a:buFont typeface="Titillium Web Light"/>
              <a:buChar char="■"/>
              <a:defRPr sz="1600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2438339" lvl="3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3047924" lvl="4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3657509" lvl="5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4267093" lvl="6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4876678" lvl="7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5486263" lvl="8" indent="-389457" rtl="0">
              <a:lnSpc>
                <a:spcPct val="114000"/>
              </a:lnSpc>
              <a:spcBef>
                <a:spcPts val="1067"/>
              </a:spcBef>
              <a:spcAft>
                <a:spcPts val="1067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3"/>
          </p:nvPr>
        </p:nvSpPr>
        <p:spPr>
          <a:xfrm>
            <a:off x="8483600" y="1748400"/>
            <a:ext cx="2730800" cy="1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1400"/>
              <a:buFont typeface="Titillium Web Light"/>
              <a:buChar char="●"/>
              <a:defRPr sz="1867"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1219170" lvl="1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FF4D00"/>
              </a:buClr>
              <a:buSzPts val="1200"/>
              <a:buFont typeface="Titillium Web Light"/>
              <a:buChar char="○"/>
              <a:defRPr sz="1600"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828754" lvl="2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200"/>
              <a:buFont typeface="Titillium Web Light"/>
              <a:buChar char="■"/>
              <a:defRPr sz="1600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2438339" lvl="3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3047924" lvl="4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3657509" lvl="5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4267093" lvl="6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4876678" lvl="7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5486263" lvl="8" indent="-389457" rtl="0">
              <a:lnSpc>
                <a:spcPct val="114000"/>
              </a:lnSpc>
              <a:spcBef>
                <a:spcPts val="1067"/>
              </a:spcBef>
              <a:spcAft>
                <a:spcPts val="1067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4"/>
          </p:nvPr>
        </p:nvSpPr>
        <p:spPr>
          <a:xfrm>
            <a:off x="8483600" y="3560000"/>
            <a:ext cx="2730800" cy="1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1400"/>
              <a:buFont typeface="Titillium Web Light"/>
              <a:buChar char="●"/>
              <a:defRPr sz="1867"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1219170" lvl="1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FF4D00"/>
              </a:buClr>
              <a:buSzPts val="1200"/>
              <a:buFont typeface="Titillium Web Light"/>
              <a:buChar char="○"/>
              <a:defRPr sz="1600"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828754" lvl="2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200"/>
              <a:buFont typeface="Titillium Web Light"/>
              <a:buChar char="■"/>
              <a:defRPr sz="1600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2438339" lvl="3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3047924" lvl="4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3657509" lvl="5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4267093" lvl="6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4876678" lvl="7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5486263" lvl="8" indent="-389457" rtl="0">
              <a:lnSpc>
                <a:spcPct val="114000"/>
              </a:lnSpc>
              <a:spcBef>
                <a:spcPts val="1067"/>
              </a:spcBef>
              <a:spcAft>
                <a:spcPts val="1067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7934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0">
          <p15:clr>
            <a:srgbClr val="F9AD4C"/>
          </p15:clr>
        </p15:guide>
        <p15:guide id="2" pos="5298">
          <p15:clr>
            <a:srgbClr val="F9AD4C"/>
          </p15:clr>
        </p15:guide>
        <p15:guide id="3" orient="horz" pos="3175">
          <p15:clr>
            <a:srgbClr val="F9AD4C"/>
          </p15:clr>
        </p15:guide>
        <p15:guide id="4" pos="5693">
          <p15:clr>
            <a:srgbClr val="F9AD4C"/>
          </p15:clr>
        </p15:guide>
        <p15:guide id="5" orient="horz" pos="227">
          <p15:clr>
            <a:srgbClr val="F9AD4C"/>
          </p15:clr>
        </p15:guide>
        <p15:guide id="6" pos="1587">
          <p15:clr>
            <a:srgbClr val="F9AD4C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BA5B4-E9CA-4C30-89B2-23592630B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F05B1554-EC36-4760-A0E0-301488686A5E}" type="datetime1">
              <a:rPr lang="nl-NL" smtClean="0"/>
              <a:pPr/>
              <a:t>5-8-2021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DE1C8-D8EF-4628-8699-2603BFAB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3C3383-C722-4F1E-9BE1-5A268E58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B1F3AE-452E-4D4C-91F6-C70D4B3D83B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78" y="179506"/>
            <a:ext cx="1080000" cy="1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0" r:id="rId3"/>
    <p:sldLayoutId id="2147483649" r:id="rId4"/>
    <p:sldLayoutId id="2147483651" r:id="rId5"/>
    <p:sldLayoutId id="2147483653" r:id="rId6"/>
    <p:sldLayoutId id="2147483654" r:id="rId7"/>
    <p:sldLayoutId id="2147483656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33C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4284187-6FDA-4176-9B44-46FCB28DB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" y="812605"/>
            <a:ext cx="12192000" cy="4270672"/>
          </a:xfrm>
          <a:prstGeom prst="rect">
            <a:avLst/>
          </a:prstGeom>
        </p:spPr>
      </p:pic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49523D46-C9D7-440A-80EC-7563295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1D7-2B7D-4E7D-81FE-68984C50B7C2}" type="datetime1">
              <a:rPr lang="nl-NL" sz="600" smtClean="0"/>
              <a:t>5-8-2021</a:t>
            </a:fld>
            <a:endParaRPr lang="nl-NL" sz="600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6DF46A1E-AE77-4FEE-8A10-A424FCCF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z="600" smtClean="0"/>
              <a:t>1</a:t>
            </a:fld>
            <a:endParaRPr lang="nl-NL" sz="600" dirty="0"/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944434FB-C8A0-4E70-875D-B31F7C07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600" dirty="0"/>
              <a:t>Hans Rood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B013B-6157-40DB-AA43-C80EBA6A8E57}"/>
              </a:ext>
            </a:extLst>
          </p:cNvPr>
          <p:cNvSpPr txBox="1"/>
          <p:nvPr/>
        </p:nvSpPr>
        <p:spPr>
          <a:xfrm>
            <a:off x="823447" y="4864116"/>
            <a:ext cx="9337429" cy="818929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LEAN Canvas &lt;onderwerp&gt;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7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19;p70">
            <a:extLst>
              <a:ext uri="{FF2B5EF4-FFF2-40B4-BE49-F238E27FC236}">
                <a16:creationId xmlns:a16="http://schemas.microsoft.com/office/drawing/2014/main" id="{04CA585A-DC3D-436F-8CB9-A511AD8E7199}"/>
              </a:ext>
            </a:extLst>
          </p:cNvPr>
          <p:cNvSpPr txBox="1">
            <a:spLocks/>
          </p:cNvSpPr>
          <p:nvPr/>
        </p:nvSpPr>
        <p:spPr>
          <a:xfrm>
            <a:off x="16626" y="95431"/>
            <a:ext cx="873429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4472C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LEAN Canvas &lt;onderwerp&gt;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7" name="Google Shape;584;p76">
            <a:extLst>
              <a:ext uri="{FF2B5EF4-FFF2-40B4-BE49-F238E27FC236}">
                <a16:creationId xmlns:a16="http://schemas.microsoft.com/office/drawing/2014/main" id="{45C426FE-7026-4B50-9585-DB0AFED29AF2}"/>
              </a:ext>
            </a:extLst>
          </p:cNvPr>
          <p:cNvSpPr/>
          <p:nvPr/>
        </p:nvSpPr>
        <p:spPr>
          <a:xfrm>
            <a:off x="201600" y="958851"/>
            <a:ext cx="2268000" cy="3485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t"/>
          <a:lstStyle/>
          <a:p>
            <a:r>
              <a: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Probleem</a:t>
            </a:r>
          </a:p>
          <a:p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[Benoem de top 3 problemen]</a:t>
            </a:r>
          </a:p>
          <a:p>
            <a:endParaRPr lang="nl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 SemiBold"/>
            </a:endParaRPr>
          </a:p>
          <a:p>
            <a:endParaRPr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8" name="Google Shape;587;p76">
            <a:extLst>
              <a:ext uri="{FF2B5EF4-FFF2-40B4-BE49-F238E27FC236}">
                <a16:creationId xmlns:a16="http://schemas.microsoft.com/office/drawing/2014/main" id="{B9153636-030F-4DEC-9B53-CE83A3B93670}"/>
              </a:ext>
            </a:extLst>
          </p:cNvPr>
          <p:cNvSpPr/>
          <p:nvPr/>
        </p:nvSpPr>
        <p:spPr>
          <a:xfrm>
            <a:off x="2551597" y="963972"/>
            <a:ext cx="2268000" cy="171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Oplossing</a:t>
            </a:r>
          </a:p>
          <a:p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[</a:t>
            </a:r>
            <a:r>
              <a:rPr lang="nl-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Geef een oplossing voor elk probleem</a:t>
            </a:r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]</a:t>
            </a:r>
          </a:p>
          <a:p>
            <a:endParaRPr lang="en-US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endParaRPr lang="en-US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9" name="Google Shape;586;p76">
            <a:extLst>
              <a:ext uri="{FF2B5EF4-FFF2-40B4-BE49-F238E27FC236}">
                <a16:creationId xmlns:a16="http://schemas.microsoft.com/office/drawing/2014/main" id="{C3ABFE55-DD15-4AD7-B817-EC167F54D74D}"/>
              </a:ext>
            </a:extLst>
          </p:cNvPr>
          <p:cNvSpPr/>
          <p:nvPr/>
        </p:nvSpPr>
        <p:spPr>
          <a:xfrm>
            <a:off x="2551597" y="2734180"/>
            <a:ext cx="2268000" cy="171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Hoofd Metrieken</a:t>
            </a:r>
          </a:p>
          <a:p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[Geef een overzicht van de getallen die aangeven hoe goed je het doet]</a:t>
            </a:r>
          </a:p>
          <a:p>
            <a:endParaRPr lang="nl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 SemiBold"/>
            </a:endParaRPr>
          </a:p>
          <a:p>
            <a:endParaRPr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10" name="Google Shape;584;p76">
            <a:extLst>
              <a:ext uri="{FF2B5EF4-FFF2-40B4-BE49-F238E27FC236}">
                <a16:creationId xmlns:a16="http://schemas.microsoft.com/office/drawing/2014/main" id="{CD7A465A-1E06-4DE8-ABC5-41E8239B82D8}"/>
              </a:ext>
            </a:extLst>
          </p:cNvPr>
          <p:cNvSpPr/>
          <p:nvPr/>
        </p:nvSpPr>
        <p:spPr>
          <a:xfrm>
            <a:off x="4892069" y="960803"/>
            <a:ext cx="2268000" cy="3485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Unieke Waarde Propositie</a:t>
            </a:r>
          </a:p>
          <a:p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[Korte, heldere, meeslepende boodschap die een onbewuste bezoeker verandert in een interessante prospect]</a:t>
            </a:r>
          </a:p>
          <a:p>
            <a:endParaRPr lang="nl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 SemiBold"/>
            </a:endParaRPr>
          </a:p>
          <a:p>
            <a:endParaRPr lang="nl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 SemiBold"/>
            </a:endParaRPr>
          </a:p>
        </p:txBody>
      </p:sp>
      <p:sp>
        <p:nvSpPr>
          <p:cNvPr id="11" name="Google Shape;587;p76">
            <a:extLst>
              <a:ext uri="{FF2B5EF4-FFF2-40B4-BE49-F238E27FC236}">
                <a16:creationId xmlns:a16="http://schemas.microsoft.com/office/drawing/2014/main" id="{FC6565D1-B249-4E5C-8794-BA3DBD5C769A}"/>
              </a:ext>
            </a:extLst>
          </p:cNvPr>
          <p:cNvSpPr/>
          <p:nvPr/>
        </p:nvSpPr>
        <p:spPr>
          <a:xfrm>
            <a:off x="7232541" y="958851"/>
            <a:ext cx="2268000" cy="171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0" rtlCol="0" anchor="t"/>
          <a:lstStyle/>
          <a:p>
            <a:r>
              <a:rPr lang="nl-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Oneerlijk Voordeel </a:t>
            </a:r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[</a:t>
            </a:r>
            <a:r>
              <a:rPr lang="nl-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Iets dat niet kan worden gekopieerd of gekocht</a:t>
            </a:r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]</a:t>
            </a:r>
          </a:p>
          <a:p>
            <a:endParaRPr lang="en-US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endParaRPr lang="en-US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12" name="Google Shape;591;p76">
            <a:extLst>
              <a:ext uri="{FF2B5EF4-FFF2-40B4-BE49-F238E27FC236}">
                <a16:creationId xmlns:a16="http://schemas.microsoft.com/office/drawing/2014/main" id="{E28A8F0D-419E-4A6E-B46D-990B3D8DA15A}"/>
              </a:ext>
            </a:extLst>
          </p:cNvPr>
          <p:cNvSpPr txBox="1"/>
          <p:nvPr/>
        </p:nvSpPr>
        <p:spPr>
          <a:xfrm>
            <a:off x="9573013" y="958851"/>
            <a:ext cx="2204778" cy="3485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t"/>
          <a:lstStyle>
            <a:defPPr>
              <a:defRPr lang="nl-NL"/>
            </a:defPPr>
            <a:lvl1pPr algn="ctr">
              <a:defRPr>
                <a:solidFill>
                  <a:srgbClr val="C00000"/>
                </a:solidFill>
                <a:latin typeface="Bahnschrift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Kosten Structuur</a:t>
            </a:r>
          </a:p>
          <a:p>
            <a:pPr algn="l"/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[Benoem de vaste en variabele kosten voor het draaien van de business, overhead, ontwikkeling, etc.]</a:t>
            </a:r>
          </a:p>
          <a:p>
            <a:pPr algn="l"/>
            <a:endParaRPr lang="nl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pPr algn="l"/>
            <a:endParaRPr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13" name="Google Shape;591;p76">
            <a:extLst>
              <a:ext uri="{FF2B5EF4-FFF2-40B4-BE49-F238E27FC236}">
                <a16:creationId xmlns:a16="http://schemas.microsoft.com/office/drawing/2014/main" id="{0D7E452C-79BE-487B-A556-CB6888A49BCE}"/>
              </a:ext>
            </a:extLst>
          </p:cNvPr>
          <p:cNvSpPr txBox="1"/>
          <p:nvPr/>
        </p:nvSpPr>
        <p:spPr>
          <a:xfrm>
            <a:off x="6185894" y="4520886"/>
            <a:ext cx="5591897" cy="198611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nl-NL"/>
            </a:defPPr>
            <a:lvl1pPr>
              <a:defRPr>
                <a:solidFill>
                  <a:srgbClr val="B489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Inkomsten Stromen</a:t>
            </a:r>
          </a:p>
          <a:p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[Geef een overzicht van de inkomsten bronnen]</a:t>
            </a:r>
          </a:p>
          <a:p>
            <a:endParaRPr lang="nl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endParaRPr lang="nl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endParaRPr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14" name="Google Shape;586;p76">
            <a:extLst>
              <a:ext uri="{FF2B5EF4-FFF2-40B4-BE49-F238E27FC236}">
                <a16:creationId xmlns:a16="http://schemas.microsoft.com/office/drawing/2014/main" id="{774A14FC-7FA2-42CD-B0A3-BAF47C87CCD6}"/>
              </a:ext>
            </a:extLst>
          </p:cNvPr>
          <p:cNvSpPr/>
          <p:nvPr/>
        </p:nvSpPr>
        <p:spPr>
          <a:xfrm>
            <a:off x="7232541" y="2743605"/>
            <a:ext cx="2268000" cy="171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Kanalen</a:t>
            </a:r>
          </a:p>
          <a:p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[Hoe bereik je klanten]</a:t>
            </a:r>
          </a:p>
          <a:p>
            <a:endParaRPr lang="nl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endParaRPr lang="nl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 SemiBold"/>
            </a:endParaRPr>
          </a:p>
        </p:txBody>
      </p:sp>
      <p:sp>
        <p:nvSpPr>
          <p:cNvPr id="15" name="Google Shape;584;p76">
            <a:extLst>
              <a:ext uri="{FF2B5EF4-FFF2-40B4-BE49-F238E27FC236}">
                <a16:creationId xmlns:a16="http://schemas.microsoft.com/office/drawing/2014/main" id="{E05A2774-3C77-4A34-B4A1-E5E77846CFA3}"/>
              </a:ext>
            </a:extLst>
          </p:cNvPr>
          <p:cNvSpPr/>
          <p:nvPr/>
        </p:nvSpPr>
        <p:spPr>
          <a:xfrm>
            <a:off x="201600" y="4524375"/>
            <a:ext cx="5894400" cy="19661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Klant Segmenten</a:t>
            </a:r>
          </a:p>
          <a:p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[Geef een overzicht van de diverse klant groepen]</a:t>
            </a:r>
          </a:p>
          <a:p>
            <a:endParaRPr lang="nl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 SemiBold"/>
            </a:endParaRPr>
          </a:p>
          <a:p>
            <a:endParaRPr lang="nl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 SemiBold"/>
            </a:endParaRPr>
          </a:p>
          <a:p>
            <a:endParaRPr lang="nl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 SemiBold"/>
            </a:endParaRPr>
          </a:p>
        </p:txBody>
      </p:sp>
      <p:sp>
        <p:nvSpPr>
          <p:cNvPr id="16" name="Tijdelijke aanduiding voor datum 21">
            <a:extLst>
              <a:ext uri="{FF2B5EF4-FFF2-40B4-BE49-F238E27FC236}">
                <a16:creationId xmlns:a16="http://schemas.microsoft.com/office/drawing/2014/main" id="{474723A4-412F-45F3-B64A-DDDFA6F55679}"/>
              </a:ext>
            </a:extLst>
          </p:cNvPr>
          <p:cNvSpPr txBox="1">
            <a:spLocks/>
          </p:cNvSpPr>
          <p:nvPr/>
        </p:nvSpPr>
        <p:spPr>
          <a:xfrm>
            <a:off x="159770" y="6585025"/>
            <a:ext cx="2743200" cy="223093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D41D7-2B7D-4E7D-81FE-68984C50B7C2}" type="datetime1">
              <a:rPr lang="nl-NL" sz="600" smtClean="0"/>
              <a:pPr/>
              <a:t>5-8-2021</a:t>
            </a:fld>
            <a:endParaRPr lang="nl-NL" sz="600" dirty="0"/>
          </a:p>
        </p:txBody>
      </p:sp>
      <p:sp>
        <p:nvSpPr>
          <p:cNvPr id="17" name="Tijdelijke aanduiding voor dianummer 22">
            <a:extLst>
              <a:ext uri="{FF2B5EF4-FFF2-40B4-BE49-F238E27FC236}">
                <a16:creationId xmlns:a16="http://schemas.microsoft.com/office/drawing/2014/main" id="{ADA4F4AE-EE85-4B76-92F1-EDD8E22A4103}"/>
              </a:ext>
            </a:extLst>
          </p:cNvPr>
          <p:cNvSpPr txBox="1">
            <a:spLocks/>
          </p:cNvSpPr>
          <p:nvPr/>
        </p:nvSpPr>
        <p:spPr>
          <a:xfrm>
            <a:off x="9303770" y="6585025"/>
            <a:ext cx="2743200" cy="223093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1AE655-56B5-435B-AFB6-0B3A35B77F17}" type="slidenum">
              <a:rPr lang="nl-NL" sz="600" smtClean="0"/>
              <a:pPr algn="r"/>
              <a:t>2</a:t>
            </a:fld>
            <a:endParaRPr lang="nl-NL" sz="600" dirty="0"/>
          </a:p>
        </p:txBody>
      </p:sp>
      <p:sp>
        <p:nvSpPr>
          <p:cNvPr id="18" name="Tijdelijke aanduiding voor voettekst 23">
            <a:extLst>
              <a:ext uri="{FF2B5EF4-FFF2-40B4-BE49-F238E27FC236}">
                <a16:creationId xmlns:a16="http://schemas.microsoft.com/office/drawing/2014/main" id="{5B2B8795-5860-4A12-85CA-9555771252DC}"/>
              </a:ext>
            </a:extLst>
          </p:cNvPr>
          <p:cNvSpPr txBox="1">
            <a:spLocks/>
          </p:cNvSpPr>
          <p:nvPr/>
        </p:nvSpPr>
        <p:spPr>
          <a:xfrm>
            <a:off x="4045970" y="6585025"/>
            <a:ext cx="4114800" cy="223093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600" dirty="0"/>
              <a:t>Hans Rood</a:t>
            </a:r>
          </a:p>
        </p:txBody>
      </p:sp>
    </p:spTree>
    <p:extLst>
      <p:ext uri="{BB962C8B-B14F-4D97-AF65-F5344CB8AC3E}">
        <p14:creationId xmlns:p14="http://schemas.microsoft.com/office/powerpoint/2010/main" val="28432739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11C675B7-B191-47C6-BE34-864309A98CD0}" vid="{661F75CD-972E-4EDD-A0B7-65BD87C2914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Harbour White Background</Template>
  <TotalTime>2</TotalTime>
  <Words>136</Words>
  <Application>Microsoft Office PowerPoint</Application>
  <PresentationFormat>Breedbeeld</PresentationFormat>
  <Paragraphs>27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9" baseType="lpstr">
      <vt:lpstr>Arial</vt:lpstr>
      <vt:lpstr>Calibri</vt:lpstr>
      <vt:lpstr>Open Sans</vt:lpstr>
      <vt:lpstr>Titillium Web Light</vt:lpstr>
      <vt:lpstr>Verdana</vt:lpstr>
      <vt:lpstr>Wingdings</vt:lpstr>
      <vt:lpstr>Kantoorthema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Harbour LEAN Canvas</dc:title>
  <dc:creator>Hans Rood</dc:creator>
  <cp:keywords>Nederlands zwart wit</cp:keywords>
  <cp:lastModifiedBy>Hans Rood</cp:lastModifiedBy>
  <cp:revision>3</cp:revision>
  <dcterms:created xsi:type="dcterms:W3CDTF">2021-08-03T07:34:50Z</dcterms:created>
  <dcterms:modified xsi:type="dcterms:W3CDTF">2021-08-05T06:52:27Z</dcterms:modified>
</cp:coreProperties>
</file>