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Klantreis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166E85-D0D1-4C10-87CC-24D7F7D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AC9D5E-9E52-4E86-9804-81756664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38EB8-292B-4084-915A-332F094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831AE655-56B5-435B-AFB6-0B3A35B77F17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E26ADD-AEE4-457C-B651-4EFDAF1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46" y="128938"/>
            <a:ext cx="8791047" cy="1093003"/>
          </a:xfrm>
        </p:spPr>
        <p:txBody>
          <a:bodyPr/>
          <a:lstStyle/>
          <a:p>
            <a:r>
              <a:rPr lang="nl-NL" dirty="0"/>
              <a:t>Klantreis &lt;onderwerp&gt;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F383700-7AA3-409C-9EE3-0B3912CF4DCF}"/>
              </a:ext>
            </a:extLst>
          </p:cNvPr>
          <p:cNvGrpSpPr/>
          <p:nvPr/>
        </p:nvGrpSpPr>
        <p:grpSpPr>
          <a:xfrm>
            <a:off x="265901" y="1364368"/>
            <a:ext cx="9611811" cy="4796774"/>
            <a:chOff x="1708325" y="1397619"/>
            <a:chExt cx="9611811" cy="4796774"/>
          </a:xfrm>
          <a:solidFill>
            <a:schemeClr val="bg1"/>
          </a:solidFill>
        </p:grpSpPr>
        <p:sp>
          <p:nvSpPr>
            <p:cNvPr id="7" name="Pijl: punthaak 6">
              <a:extLst>
                <a:ext uri="{FF2B5EF4-FFF2-40B4-BE49-F238E27FC236}">
                  <a16:creationId xmlns:a16="http://schemas.microsoft.com/office/drawing/2014/main" id="{5905416F-38E0-49BC-8DD5-D5685B0D832F}"/>
                </a:ext>
              </a:extLst>
            </p:cNvPr>
            <p:cNvSpPr/>
            <p:nvPr/>
          </p:nvSpPr>
          <p:spPr>
            <a:xfrm>
              <a:off x="2906747" y="1397619"/>
              <a:ext cx="1728000" cy="483220"/>
            </a:xfrm>
            <a:prstGeom prst="chevron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  <a:r>
                <a:rPr lang="en-US"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1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Pijl: punthaak 7">
              <a:extLst>
                <a:ext uri="{FF2B5EF4-FFF2-40B4-BE49-F238E27FC236}">
                  <a16:creationId xmlns:a16="http://schemas.microsoft.com/office/drawing/2014/main" id="{27CE390C-2355-483C-A7A9-D963BC518E67}"/>
                </a:ext>
              </a:extLst>
            </p:cNvPr>
            <p:cNvSpPr/>
            <p:nvPr/>
          </p:nvSpPr>
          <p:spPr>
            <a:xfrm>
              <a:off x="4465321" y="1397619"/>
              <a:ext cx="2484134" cy="483220"/>
            </a:xfrm>
            <a:prstGeom prst="chevron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  <a:r>
                <a:rPr lang="en-US"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2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2FD4B2A1-3C4E-4711-B064-5C299C2116F7}"/>
                </a:ext>
              </a:extLst>
            </p:cNvPr>
            <p:cNvSpPr/>
            <p:nvPr/>
          </p:nvSpPr>
          <p:spPr>
            <a:xfrm>
              <a:off x="6780029" y="1397619"/>
              <a:ext cx="2484134" cy="483220"/>
            </a:xfrm>
            <a:prstGeom prst="chevron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  <a:r>
                <a:rPr lang="en-US" sz="1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3</a:t>
              </a:r>
              <a:endPara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Pijl: punthaak 9">
              <a:extLst>
                <a:ext uri="{FF2B5EF4-FFF2-40B4-BE49-F238E27FC236}">
                  <a16:creationId xmlns:a16="http://schemas.microsoft.com/office/drawing/2014/main" id="{6568D9CA-0EAF-42B4-A8CE-FEBE26E71B56}"/>
                </a:ext>
              </a:extLst>
            </p:cNvPr>
            <p:cNvSpPr/>
            <p:nvPr/>
          </p:nvSpPr>
          <p:spPr>
            <a:xfrm>
              <a:off x="9094737" y="1397619"/>
              <a:ext cx="1695183" cy="483220"/>
            </a:xfrm>
            <a:prstGeom prst="chevron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Fase</a:t>
              </a:r>
              <a:r>
                <a:rPr lang="en-US">
                  <a:solidFill>
                    <a:schemeClr val="tx1"/>
                  </a:solidFill>
                  <a:latin typeface="Bahnschrift" panose="020B0502040204020203" pitchFamily="34" charset="0"/>
                </a:rPr>
                <a:t> 4</a:t>
              </a:r>
              <a:endParaRPr lang="en-US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C303796-BFC3-4DE5-99F2-AD9845D3E4DB}"/>
                </a:ext>
              </a:extLst>
            </p:cNvPr>
            <p:cNvSpPr txBox="1"/>
            <p:nvPr/>
          </p:nvSpPr>
          <p:spPr>
            <a:xfrm>
              <a:off x="1884783" y="1495618"/>
              <a:ext cx="52982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Fase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985675-43D4-484C-B85E-F1269FEE450B}"/>
                </a:ext>
              </a:extLst>
            </p:cNvPr>
            <p:cNvSpPr txBox="1"/>
            <p:nvPr/>
          </p:nvSpPr>
          <p:spPr>
            <a:xfrm>
              <a:off x="1800873" y="2479303"/>
              <a:ext cx="105028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Activiteiten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52C9B3-A224-4A9C-99F1-5102E5CBB3C8}"/>
                </a:ext>
              </a:extLst>
            </p:cNvPr>
            <p:cNvSpPr txBox="1"/>
            <p:nvPr/>
          </p:nvSpPr>
          <p:spPr>
            <a:xfrm>
              <a:off x="10596861" y="3353580"/>
              <a:ext cx="651140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Positief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F3657F-EDA4-4849-9988-6CA9C4FC80EE}"/>
                </a:ext>
              </a:extLst>
            </p:cNvPr>
            <p:cNvSpPr txBox="1"/>
            <p:nvPr/>
          </p:nvSpPr>
          <p:spPr>
            <a:xfrm>
              <a:off x="1742695" y="5419253"/>
              <a:ext cx="108125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Kansen</a:t>
              </a:r>
            </a:p>
            <a:p>
              <a:pPr algn="ctr"/>
              <a:r>
                <a:rPr lang="en-US" sz="1200">
                  <a:latin typeface="Verdana" panose="020B0604030504040204" pitchFamily="34" charset="0"/>
                  <a:ea typeface="Verdana" panose="020B0604030504040204" pitchFamily="34" charset="0"/>
                </a:rPr>
                <a:t>voor</a:t>
              </a:r>
            </a:p>
            <a:p>
              <a:pPr algn="ctr"/>
              <a:r>
                <a:rPr lang="nl-NL" sz="1200">
                  <a:latin typeface="Verdana" panose="020B0604030504040204" pitchFamily="34" charset="0"/>
                  <a:ea typeface="Verdana" panose="020B0604030504040204" pitchFamily="34" charset="0"/>
                </a:rPr>
                <a:t>Verbetering</a:t>
              </a:r>
              <a:endParaRPr lang="nl-NL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B53A6FE-EACD-47AB-A267-B59D6C4485F2}"/>
                </a:ext>
              </a:extLst>
            </p:cNvPr>
            <p:cNvSpPr txBox="1"/>
            <p:nvPr/>
          </p:nvSpPr>
          <p:spPr>
            <a:xfrm>
              <a:off x="2906747" y="1933803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Activiteit</a:t>
              </a:r>
              <a:r>
                <a:rPr lang="en-US" sz="900">
                  <a:latin typeface="Verdana" panose="020B0604030504040204" pitchFamily="34" charset="0"/>
                  <a:ea typeface="Verdana" panose="020B0604030504040204" pitchFamily="34" charset="0"/>
                </a:rPr>
                <a:t> 1</a:t>
              </a:r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E258810-8814-4CE4-91AE-6CA2EEEA9A0F}"/>
                </a:ext>
              </a:extLst>
            </p:cNvPr>
            <p:cNvSpPr txBox="1"/>
            <p:nvPr/>
          </p:nvSpPr>
          <p:spPr>
            <a:xfrm>
              <a:off x="3675356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Activiteit</a:t>
              </a:r>
              <a:r>
                <a:rPr lang="en-US" sz="900">
                  <a:latin typeface="Verdana" panose="020B0604030504040204" pitchFamily="34" charset="0"/>
                  <a:ea typeface="Verdana" panose="020B0604030504040204" pitchFamily="34" charset="0"/>
                </a:rPr>
                <a:t> 2</a:t>
              </a:r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2FBEB68-FC2A-4450-BF15-8068159E5797}"/>
                </a:ext>
              </a:extLst>
            </p:cNvPr>
            <p:cNvSpPr txBox="1"/>
            <p:nvPr/>
          </p:nvSpPr>
          <p:spPr>
            <a:xfrm>
              <a:off x="4443965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/>
                <a:t>Activiteit</a:t>
              </a:r>
              <a:r>
                <a:rPr lang="en-US"/>
                <a:t> 3</a:t>
              </a:r>
              <a:endParaRPr lang="en-US" dirty="0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BFAF8A6-C17C-433A-AABF-B5955EC8AAF3}"/>
                </a:ext>
              </a:extLst>
            </p:cNvPr>
            <p:cNvSpPr txBox="1"/>
            <p:nvPr/>
          </p:nvSpPr>
          <p:spPr>
            <a:xfrm>
              <a:off x="5212574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/>
                <a:t>Activiteit</a:t>
              </a:r>
              <a:r>
                <a:rPr lang="en-US"/>
                <a:t> 4</a:t>
              </a:r>
              <a:endParaRPr lang="en-US" dirty="0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C0FD7CE-1740-4026-9F8C-0435274F13D3}"/>
                </a:ext>
              </a:extLst>
            </p:cNvPr>
            <p:cNvSpPr txBox="1"/>
            <p:nvPr/>
          </p:nvSpPr>
          <p:spPr>
            <a:xfrm>
              <a:off x="5981183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/>
                <a:t>Activiteit</a:t>
              </a:r>
              <a:r>
                <a:rPr lang="en-US"/>
                <a:t> 5</a:t>
              </a:r>
              <a:endParaRPr lang="en-US" dirty="0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D4BCA2-BCD5-4A82-A3FE-6483A35E18F3}"/>
                </a:ext>
              </a:extLst>
            </p:cNvPr>
            <p:cNvSpPr txBox="1"/>
            <p:nvPr/>
          </p:nvSpPr>
          <p:spPr>
            <a:xfrm>
              <a:off x="6749792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/>
                <a:t>Activiteit</a:t>
              </a:r>
              <a:r>
                <a:rPr lang="en-US"/>
                <a:t> 6</a:t>
              </a:r>
              <a:endParaRPr lang="en-US" dirty="0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D4386FA-2848-4B2D-8D8A-10B49366F407}"/>
                </a:ext>
              </a:extLst>
            </p:cNvPr>
            <p:cNvSpPr txBox="1"/>
            <p:nvPr/>
          </p:nvSpPr>
          <p:spPr>
            <a:xfrm>
              <a:off x="7518401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/>
                <a:t>Activiteit</a:t>
              </a:r>
              <a:r>
                <a:rPr lang="en-US"/>
                <a:t> 7</a:t>
              </a:r>
              <a:endParaRPr lang="en-US" dirty="0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34C057-B293-4011-A97E-F4119FAFE5BC}"/>
                </a:ext>
              </a:extLst>
            </p:cNvPr>
            <p:cNvSpPr txBox="1"/>
            <p:nvPr/>
          </p:nvSpPr>
          <p:spPr>
            <a:xfrm>
              <a:off x="8287010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/>
                <a:t>Activiteit</a:t>
              </a:r>
              <a:r>
                <a:rPr lang="en-US"/>
                <a:t> 8</a:t>
              </a:r>
              <a:endParaRPr lang="en-US" dirty="0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6C02371-01D0-48BF-BD3B-D9090185D146}"/>
                </a:ext>
              </a:extLst>
            </p:cNvPr>
            <p:cNvSpPr txBox="1"/>
            <p:nvPr/>
          </p:nvSpPr>
          <p:spPr>
            <a:xfrm>
              <a:off x="9055619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nl-NL" sz="900" dirty="0">
                  <a:latin typeface="Bahnschrift" panose="020B0502040204020203" pitchFamily="34" charset="0"/>
                </a:rPr>
                <a:t>Activiteit</a:t>
              </a:r>
              <a:r>
                <a:rPr lang="en-US" sz="900">
                  <a:latin typeface="Bahnschrift" panose="020B0502040204020203" pitchFamily="34" charset="0"/>
                </a:rPr>
                <a:t> 9</a:t>
              </a:r>
              <a:endParaRPr lang="en-US" sz="900" dirty="0">
                <a:latin typeface="Bahnschrift" panose="020B0502040204020203" pitchFamily="34" charset="0"/>
              </a:endParaRP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A2FC136-3216-40F6-8F94-C86E404B8172}"/>
                </a:ext>
              </a:extLst>
            </p:cNvPr>
            <p:cNvSpPr txBox="1"/>
            <p:nvPr/>
          </p:nvSpPr>
          <p:spPr>
            <a:xfrm>
              <a:off x="9827848" y="1937534"/>
              <a:ext cx="728551" cy="1368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nl-NL" dirty="0">
                  <a:latin typeface="Bahnschrift" panose="020B0502040204020203" pitchFamily="34" charset="0"/>
                  <a:ea typeface="+mn-ea"/>
                </a:rPr>
                <a:t>Activiteit</a:t>
              </a:r>
              <a:r>
                <a:rPr lang="en-US">
                  <a:latin typeface="Bahnschrift" panose="020B0502040204020203" pitchFamily="34" charset="0"/>
                  <a:ea typeface="+mn-ea"/>
                </a:rPr>
                <a:t> 10</a:t>
              </a:r>
              <a:endParaRPr lang="en-US" dirty="0">
                <a:latin typeface="Bahnschrift" panose="020B0502040204020203" pitchFamily="34" charset="0"/>
                <a:ea typeface="+mn-ea"/>
              </a:endParaRP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1E0CFD8E-648C-4C5D-8EDD-F93D81EDB4FC}"/>
                </a:ext>
              </a:extLst>
            </p:cNvPr>
            <p:cNvSpPr txBox="1"/>
            <p:nvPr/>
          </p:nvSpPr>
          <p:spPr>
            <a:xfrm>
              <a:off x="2906747" y="3354767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2CD1B33-3841-4D5E-855C-D8E736B298CF}"/>
                </a:ext>
              </a:extLst>
            </p:cNvPr>
            <p:cNvSpPr txBox="1"/>
            <p:nvPr/>
          </p:nvSpPr>
          <p:spPr>
            <a:xfrm>
              <a:off x="3675758" y="3362230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97D0FFC-73F8-4346-A432-2D422294BD1D}"/>
                </a:ext>
              </a:extLst>
            </p:cNvPr>
            <p:cNvSpPr txBox="1"/>
            <p:nvPr/>
          </p:nvSpPr>
          <p:spPr>
            <a:xfrm>
              <a:off x="4444769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17F9149-FFD2-44C0-B477-4AA02B8D6627}"/>
                </a:ext>
              </a:extLst>
            </p:cNvPr>
            <p:cNvSpPr txBox="1"/>
            <p:nvPr/>
          </p:nvSpPr>
          <p:spPr>
            <a:xfrm>
              <a:off x="5213780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C5CED47-3196-4716-8523-85A2EE31DB7D}"/>
                </a:ext>
              </a:extLst>
            </p:cNvPr>
            <p:cNvSpPr txBox="1"/>
            <p:nvPr/>
          </p:nvSpPr>
          <p:spPr>
            <a:xfrm>
              <a:off x="5982791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194050-098B-4848-90AC-E1E57406E078}"/>
                </a:ext>
              </a:extLst>
            </p:cNvPr>
            <p:cNvSpPr txBox="1"/>
            <p:nvPr/>
          </p:nvSpPr>
          <p:spPr>
            <a:xfrm>
              <a:off x="6751802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BF1E6F0-5BD7-4272-86E4-CB1BF3D0964F}"/>
                </a:ext>
              </a:extLst>
            </p:cNvPr>
            <p:cNvSpPr txBox="1"/>
            <p:nvPr/>
          </p:nvSpPr>
          <p:spPr>
            <a:xfrm>
              <a:off x="7520813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85073A1-F9C7-427D-9D46-2EB788E599BA}"/>
                </a:ext>
              </a:extLst>
            </p:cNvPr>
            <p:cNvSpPr txBox="1"/>
            <p:nvPr/>
          </p:nvSpPr>
          <p:spPr>
            <a:xfrm>
              <a:off x="8289824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DEF959C-F812-4787-8D7F-EA4D180EAE89}"/>
                </a:ext>
              </a:extLst>
            </p:cNvPr>
            <p:cNvSpPr txBox="1"/>
            <p:nvPr/>
          </p:nvSpPr>
          <p:spPr>
            <a:xfrm>
              <a:off x="9058835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F9C683A5-844F-49E2-8E5C-5B4A9DD39C1E}"/>
                </a:ext>
              </a:extLst>
            </p:cNvPr>
            <p:cNvSpPr txBox="1"/>
            <p:nvPr/>
          </p:nvSpPr>
          <p:spPr>
            <a:xfrm>
              <a:off x="9827848" y="3362229"/>
              <a:ext cx="728551" cy="1260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FAE2433-6E46-4F27-8E4A-6CE9D74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906747" y="4062916"/>
              <a:ext cx="764965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9441FF0-B561-4F5E-B0D2-D78A950B0F98}"/>
                </a:ext>
              </a:extLst>
            </p:cNvPr>
            <p:cNvSpPr/>
            <p:nvPr/>
          </p:nvSpPr>
          <p:spPr>
            <a:xfrm>
              <a:off x="3209007" y="3752016"/>
              <a:ext cx="124032" cy="126000"/>
            </a:xfrm>
            <a:prstGeom prst="ellipse">
              <a:avLst/>
            </a:prstGeom>
            <a:grp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E967573-8797-414E-AC19-8096D4204D6E}"/>
                </a:ext>
              </a:extLst>
            </p:cNvPr>
            <p:cNvSpPr/>
            <p:nvPr/>
          </p:nvSpPr>
          <p:spPr>
            <a:xfrm>
              <a:off x="5514833" y="4307907"/>
              <a:ext cx="124032" cy="126000"/>
            </a:xfrm>
            <a:prstGeom prst="ellipse">
              <a:avLst/>
            </a:prstGeom>
            <a:grp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80C527E-5542-4734-A26E-D5BFA78422BF}"/>
                </a:ext>
              </a:extLst>
            </p:cNvPr>
            <p:cNvSpPr/>
            <p:nvPr/>
          </p:nvSpPr>
          <p:spPr>
            <a:xfrm>
              <a:off x="10126485" y="3765126"/>
              <a:ext cx="124032" cy="126000"/>
            </a:xfrm>
            <a:prstGeom prst="ellipse">
              <a:avLst/>
            </a:prstGeom>
            <a:grp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7CAFD23B-18E1-42E0-945F-AB1DF599FF92}"/>
                </a:ext>
              </a:extLst>
            </p:cNvPr>
            <p:cNvSpPr/>
            <p:nvPr/>
          </p:nvSpPr>
          <p:spPr>
            <a:xfrm>
              <a:off x="3956834" y="426654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8FBC864B-9962-4C6D-88CD-977560719990}"/>
                </a:ext>
              </a:extLst>
            </p:cNvPr>
            <p:cNvSpPr/>
            <p:nvPr/>
          </p:nvSpPr>
          <p:spPr>
            <a:xfrm>
              <a:off x="4719846" y="36953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31FCC0B-0719-48D7-B02E-9C546733FE67}"/>
                </a:ext>
              </a:extLst>
            </p:cNvPr>
            <p:cNvSpPr/>
            <p:nvPr/>
          </p:nvSpPr>
          <p:spPr>
            <a:xfrm>
              <a:off x="6240968" y="366201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0BE69504-01E4-40B8-A24D-2157A411EFCC}"/>
                </a:ext>
              </a:extLst>
            </p:cNvPr>
            <p:cNvSpPr/>
            <p:nvPr/>
          </p:nvSpPr>
          <p:spPr>
            <a:xfrm>
              <a:off x="7048739" y="383241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80BD16F6-25A2-4A5A-AC3C-FF576DA1C707}"/>
                </a:ext>
              </a:extLst>
            </p:cNvPr>
            <p:cNvSpPr/>
            <p:nvPr/>
          </p:nvSpPr>
          <p:spPr>
            <a:xfrm>
              <a:off x="7792676" y="3583313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F18DAA02-DB0F-4B25-99C7-4CBB6BB5C8D2}"/>
                </a:ext>
              </a:extLst>
            </p:cNvPr>
            <p:cNvSpPr/>
            <p:nvPr/>
          </p:nvSpPr>
          <p:spPr>
            <a:xfrm>
              <a:off x="8572953" y="381089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BE0C444-BDF3-446E-B728-C667DEE2709B}"/>
                </a:ext>
              </a:extLst>
            </p:cNvPr>
            <p:cNvSpPr/>
            <p:nvPr/>
          </p:nvSpPr>
          <p:spPr>
            <a:xfrm>
              <a:off x="9348351" y="4362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F20E1B68-EE6C-47AE-A9DE-359AC796A07D}"/>
                </a:ext>
              </a:extLst>
            </p:cNvPr>
            <p:cNvSpPr txBox="1"/>
            <p:nvPr/>
          </p:nvSpPr>
          <p:spPr>
            <a:xfrm>
              <a:off x="2910368" y="5310353"/>
              <a:ext cx="7646031" cy="8840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l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E3985923-A471-4801-A34A-C43B743F0F69}"/>
                </a:ext>
              </a:extLst>
            </p:cNvPr>
            <p:cNvSpPr txBox="1"/>
            <p:nvPr/>
          </p:nvSpPr>
          <p:spPr>
            <a:xfrm>
              <a:off x="1708325" y="3523516"/>
              <a:ext cx="984821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Gevoelens</a:t>
              </a:r>
            </a:p>
            <a:p>
              <a:pPr algn="ctr"/>
              <a:r>
                <a:rPr lang="en-US" sz="1200">
                  <a:latin typeface="Verdana" panose="020B0604030504040204" pitchFamily="34" charset="0"/>
                  <a:ea typeface="Verdana" panose="020B0604030504040204" pitchFamily="34" charset="0"/>
                </a:rPr>
                <a:t>(Moments</a:t>
              </a:r>
            </a:p>
            <a:p>
              <a:pPr algn="ctr"/>
              <a:r>
                <a:rPr lang="en-US" sz="1200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</a:p>
            <a:p>
              <a:pPr algn="ctr"/>
              <a:r>
                <a:rPr lang="en-US" sz="1200">
                  <a:latin typeface="Verdana" panose="020B0604030504040204" pitchFamily="34" charset="0"/>
                  <a:ea typeface="Verdana" panose="020B0604030504040204" pitchFamily="34" charset="0"/>
                </a:rPr>
                <a:t>Truth)</a:t>
              </a:r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FE67E75-346C-4594-B04F-87E3B77D0AD8}"/>
                </a:ext>
              </a:extLst>
            </p:cNvPr>
            <p:cNvSpPr txBox="1"/>
            <p:nvPr/>
          </p:nvSpPr>
          <p:spPr>
            <a:xfrm>
              <a:off x="10596861" y="4376008"/>
              <a:ext cx="723275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Negatief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448AA1EA-367B-40E6-904C-9CC08BDE0097}"/>
                </a:ext>
              </a:extLst>
            </p:cNvPr>
            <p:cNvSpPr txBox="1"/>
            <p:nvPr/>
          </p:nvSpPr>
          <p:spPr>
            <a:xfrm>
              <a:off x="2906747" y="4667731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1160B8A-8444-46DA-88C0-87A327F976AE}"/>
                </a:ext>
              </a:extLst>
            </p:cNvPr>
            <p:cNvSpPr txBox="1"/>
            <p:nvPr/>
          </p:nvSpPr>
          <p:spPr>
            <a:xfrm>
              <a:off x="3682558" y="4678926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3C9AE1B-EF15-4540-8477-DCF884EEA528}"/>
                </a:ext>
              </a:extLst>
            </p:cNvPr>
            <p:cNvSpPr txBox="1"/>
            <p:nvPr/>
          </p:nvSpPr>
          <p:spPr>
            <a:xfrm>
              <a:off x="4444769" y="4675950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1536397-8BC7-4D94-903F-543B88359F0C}"/>
                </a:ext>
              </a:extLst>
            </p:cNvPr>
            <p:cNvSpPr txBox="1"/>
            <p:nvPr/>
          </p:nvSpPr>
          <p:spPr>
            <a:xfrm>
              <a:off x="5213780" y="4675950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FE767242-C7CF-4407-AB2D-7322BB1951CC}"/>
                </a:ext>
              </a:extLst>
            </p:cNvPr>
            <p:cNvSpPr txBox="1"/>
            <p:nvPr/>
          </p:nvSpPr>
          <p:spPr>
            <a:xfrm>
              <a:off x="5982791" y="4675950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DB1B79E-18AA-4E23-831E-059C192353AC}"/>
                </a:ext>
              </a:extLst>
            </p:cNvPr>
            <p:cNvSpPr txBox="1"/>
            <p:nvPr/>
          </p:nvSpPr>
          <p:spPr>
            <a:xfrm>
              <a:off x="6751802" y="4661024"/>
              <a:ext cx="728551" cy="604582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8332E3C-0D23-406A-AFB2-C3904130404C}"/>
                </a:ext>
              </a:extLst>
            </p:cNvPr>
            <p:cNvSpPr txBox="1"/>
            <p:nvPr/>
          </p:nvSpPr>
          <p:spPr>
            <a:xfrm>
              <a:off x="7520813" y="4661024"/>
              <a:ext cx="728551" cy="604582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828C70C-72CC-4EAE-8532-8F918EEFB714}"/>
                </a:ext>
              </a:extLst>
            </p:cNvPr>
            <p:cNvSpPr txBox="1"/>
            <p:nvPr/>
          </p:nvSpPr>
          <p:spPr>
            <a:xfrm>
              <a:off x="8289824" y="4661024"/>
              <a:ext cx="728551" cy="604582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13177DD0-6075-4EE7-951F-4A453517ADA8}"/>
                </a:ext>
              </a:extLst>
            </p:cNvPr>
            <p:cNvSpPr txBox="1"/>
            <p:nvPr/>
          </p:nvSpPr>
          <p:spPr>
            <a:xfrm>
              <a:off x="9058835" y="4675206"/>
              <a:ext cx="728551" cy="5904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9207793E-1598-469D-891E-437FEE1B53B6}"/>
                </a:ext>
              </a:extLst>
            </p:cNvPr>
            <p:cNvSpPr txBox="1"/>
            <p:nvPr/>
          </p:nvSpPr>
          <p:spPr>
            <a:xfrm>
              <a:off x="9827848" y="4675206"/>
              <a:ext cx="728551" cy="5904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08A19701-138C-4C91-AC01-D703D491D8EB}"/>
                </a:ext>
              </a:extLst>
            </p:cNvPr>
            <p:cNvSpPr txBox="1"/>
            <p:nvPr/>
          </p:nvSpPr>
          <p:spPr>
            <a:xfrm>
              <a:off x="2906747" y="4675950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70D01576-0C46-4595-8EF2-0C42750CE5D9}"/>
                </a:ext>
              </a:extLst>
            </p:cNvPr>
            <p:cNvSpPr txBox="1"/>
            <p:nvPr/>
          </p:nvSpPr>
          <p:spPr>
            <a:xfrm>
              <a:off x="3675758" y="4675950"/>
              <a:ext cx="728551" cy="589656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E4192958-AC3F-4BB6-B4C4-6B194087C926}"/>
                </a:ext>
              </a:extLst>
            </p:cNvPr>
            <p:cNvSpPr txBox="1"/>
            <p:nvPr/>
          </p:nvSpPr>
          <p:spPr>
            <a:xfrm>
              <a:off x="1843138" y="4831906"/>
              <a:ext cx="710707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Gevoel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2649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4</TotalTime>
  <Words>59</Words>
  <Application>Microsoft Office PowerPoint</Application>
  <PresentationFormat>Breedbeeld</PresentationFormat>
  <Paragraphs>34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Klantreis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Klantreis</dc:title>
  <dc:creator>Hans Rood</dc:creator>
  <cp:keywords>Nederlands zwart wit</cp:keywords>
  <cp:lastModifiedBy>Hans Rood</cp:lastModifiedBy>
  <cp:revision>2</cp:revision>
  <dcterms:created xsi:type="dcterms:W3CDTF">2021-07-30T04:27:06Z</dcterms:created>
  <dcterms:modified xsi:type="dcterms:W3CDTF">2021-08-05T06:51:18Z</dcterms:modified>
</cp:coreProperties>
</file>