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60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33CC"/>
    <a:srgbClr val="CC3300"/>
    <a:srgbClr val="CC0000"/>
    <a:srgbClr val="0099FF"/>
    <a:srgbClr val="00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2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126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3540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4FA5C3B-143B-4948-9DBF-31B070846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9226B-3ABB-4D77-8554-9FEB36480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CBD63-E661-4765-97C0-C2F3D1D420AC}" type="datetimeFigureOut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8B0E91-24F1-461D-83BE-368C9013B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9BF74-90E2-4119-84D6-F6EF7E8E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316E-D2F8-464E-8A2E-1F74911CE6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1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61E0-7895-4CE2-A2B7-5953D1505BF4}" type="datetimeFigureOut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A734-641D-4A42-B489-81F59AC3006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9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858565-FBA4-4857-893D-2AD4A898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7BC4C851-FC68-4CA4-901E-DD48431E05DE}" type="datetime1">
              <a:rPr lang="nl-NL" sz="600" smtClean="0"/>
              <a:t>5-8-2021</a:t>
            </a:fld>
            <a:endParaRPr lang="nl-NL" sz="6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3319F6-E631-4483-8A10-3E6AB192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1D7400-3742-4134-9911-67F89191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3EA7D1-D85E-40CA-B5E4-A5A2807A9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1041092"/>
            <a:ext cx="12192000" cy="4091020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BCA480D-59E5-4BEC-9C7C-3C84B5EC785B}"/>
              </a:ext>
            </a:extLst>
          </p:cNvPr>
          <p:cNvSpPr/>
          <p:nvPr userDrawn="1"/>
        </p:nvSpPr>
        <p:spPr>
          <a:xfrm>
            <a:off x="710378" y="4883446"/>
            <a:ext cx="10724538" cy="933462"/>
          </a:xfrm>
          <a:prstGeom prst="roundRect">
            <a:avLst/>
          </a:prstGeom>
          <a:solidFill>
            <a:srgbClr val="4472C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Subject:</a:t>
            </a:r>
          </a:p>
        </p:txBody>
      </p:sp>
    </p:spTree>
    <p:extLst>
      <p:ext uri="{BB962C8B-B14F-4D97-AF65-F5344CB8AC3E}">
        <p14:creationId xmlns:p14="http://schemas.microsoft.com/office/powerpoint/2010/main" val="1012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246AB-702A-4760-91BF-6234ACEAC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8C1310-0308-40C0-A36A-4E81433E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A74E7E-FCAB-4DE2-B50B-BB3D6F8B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5817-4741-4738-B9CE-AE3957068898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6BFF31-9E53-4EF5-89C9-5149624F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72BDBC-2050-42E9-A548-5F7B54B4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EAD2F452-7B9E-42EB-920C-02390769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5AB15-AB87-4EAB-8A62-C437C3200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59" y="1235694"/>
            <a:ext cx="11609443" cy="50864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0E24F-7620-4471-9E6E-B970B4B6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0" y="650383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FFA286-E793-42B1-B209-0532C4A92C95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95F5D-F5C9-4DA4-8DD4-6B85B42F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99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0A8519-9477-41A4-9C92-14D4E86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673" y="6493998"/>
            <a:ext cx="2743200" cy="365125"/>
          </a:xfrm>
        </p:spPr>
        <p:txBody>
          <a:bodyPr/>
          <a:lstStyle/>
          <a:p>
            <a:r>
              <a:rPr lang="nl-NL" dirty="0"/>
              <a:t> </a:t>
            </a:r>
            <a:fld id="{831AE655-56B5-435B-AFB6-0B3A35B77F1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178A770-7611-4333-A04D-A9D4F942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6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FB71B-966D-4F29-B777-C4B4F294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E282F6-C691-4E6F-A1B3-13A7411C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FC5EDA-9AC7-4585-99E6-DBBC57AB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39337068-D56B-40CA-9C95-9B8F8F028145}" type="datetime1">
              <a:rPr lang="nl-NL" smtClean="0"/>
              <a:pPr/>
              <a:t>5-8-2021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9806F-A648-4AED-AC48-FD82BD8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80A5A-B77A-403A-92EC-59BF6480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8836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94D08-28E2-4D74-BD2E-544FD06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028C5-3CBD-476D-9DDC-81E3D7A7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C71DC-E40B-4B38-B5D5-420022C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2499-EC7C-4054-8297-B91F027370CE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5D631-D83A-455B-A17D-58DD6742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ECD40-258F-4A68-BEA2-EB817DC8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623175D2-52DA-4193-984C-B0B010EBC5B5}"/>
              </a:ext>
            </a:extLst>
          </p:cNvPr>
          <p:cNvSpPr txBox="1">
            <a:spLocks/>
          </p:cNvSpPr>
          <p:nvPr userDrawn="1"/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1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2DC9-FF31-404E-BBAA-E0C62884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EA8C5C-71C1-4EDD-89BA-4E6A57B97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9B973-1174-4F59-9398-F7B20366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D6D8A8-7F6E-441D-911C-69A4FC33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A9B66F-51C3-4017-8C55-E7FDB06D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1771-4B58-420F-8FA7-B2794AF7D56D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A44E22-1680-4456-A146-810F2D18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48042B-8CA2-4011-A07D-0B5A7CEB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90DDA5EB-51F6-495F-8653-CD216741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92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590328-7714-41DE-B7BE-A6E00AE1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665C-A613-4950-99BB-1CE57FD2CA32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6769F2-2680-48AA-832D-D8D0D01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CE990-56E1-470B-8BDC-81C451CC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75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BA5B4-E9CA-4C30-89B2-23592630B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F05B1554-EC36-4760-A0E0-301488686A5E}" type="datetime1">
              <a:rPr lang="nl-NL" smtClean="0"/>
              <a:pPr/>
              <a:t>5-8-2021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DE1C8-D8EF-4628-8699-2603BFAB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3C3383-C722-4F1E-9BE1-5A268E58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B1F3AE-452E-4D4C-91F6-C70D4B3D83B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78" y="179506"/>
            <a:ext cx="1080000" cy="1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0" r:id="rId3"/>
    <p:sldLayoutId id="2147483649" r:id="rId4"/>
    <p:sldLayoutId id="2147483651" r:id="rId5"/>
    <p:sldLayoutId id="2147483653" r:id="rId6"/>
    <p:sldLayoutId id="2147483654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33C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4284187-6FDA-4176-9B44-46FCB28DB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812605"/>
            <a:ext cx="12192000" cy="4270672"/>
          </a:xfrm>
          <a:prstGeom prst="rect">
            <a:avLst/>
          </a:prstGeom>
        </p:spPr>
      </p:pic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49523D46-C9D7-440A-80EC-7563295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1D7-2B7D-4E7D-81FE-68984C50B7C2}" type="datetime1">
              <a:rPr lang="nl-NL" sz="600" smtClean="0"/>
              <a:t>5-8-2021</a:t>
            </a:fld>
            <a:endParaRPr lang="nl-NL" sz="600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6DF46A1E-AE77-4FEE-8A10-A424FCCF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z="600" smtClean="0"/>
              <a:t>1</a:t>
            </a:fld>
            <a:endParaRPr lang="nl-NL" sz="600" dirty="0"/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944434FB-C8A0-4E70-875D-B31F7C07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600" dirty="0"/>
              <a:t>Hans Rood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B013B-6157-40DB-AA43-C80EBA6A8E57}"/>
              </a:ext>
            </a:extLst>
          </p:cNvPr>
          <p:cNvSpPr txBox="1"/>
          <p:nvPr/>
        </p:nvSpPr>
        <p:spPr>
          <a:xfrm>
            <a:off x="823447" y="4864116"/>
            <a:ext cx="9337429" cy="818929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Klantreis &lt;beschrijving&gt;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7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1166E85-D0D1-4C10-87CC-24D7F7D49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A286-E793-42B1-B209-0532C4A92C95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CAC9D5E-9E52-4E86-9804-81756664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Hans Rood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4A38EB8-292B-4084-915A-332F0946F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831AE655-56B5-435B-AFB6-0B3A35B77F17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2E26ADD-AEE4-457C-B651-4EFDAF1B9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046" y="128938"/>
            <a:ext cx="8791047" cy="1093003"/>
          </a:xfrm>
        </p:spPr>
        <p:txBody>
          <a:bodyPr/>
          <a:lstStyle/>
          <a:p>
            <a:r>
              <a:rPr lang="nl-NL" dirty="0"/>
              <a:t>Klantreis &lt;beschrijving&gt;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3F383700-7AA3-409C-9EE3-0B3912CF4DCF}"/>
              </a:ext>
            </a:extLst>
          </p:cNvPr>
          <p:cNvGrpSpPr/>
          <p:nvPr/>
        </p:nvGrpSpPr>
        <p:grpSpPr>
          <a:xfrm>
            <a:off x="265901" y="1364368"/>
            <a:ext cx="9611811" cy="4796774"/>
            <a:chOff x="1708325" y="1397619"/>
            <a:chExt cx="9611811" cy="4796774"/>
          </a:xfrm>
        </p:grpSpPr>
        <p:sp>
          <p:nvSpPr>
            <p:cNvPr id="7" name="Pijl: punthaak 6">
              <a:extLst>
                <a:ext uri="{FF2B5EF4-FFF2-40B4-BE49-F238E27FC236}">
                  <a16:creationId xmlns:a16="http://schemas.microsoft.com/office/drawing/2014/main" id="{5905416F-38E0-49BC-8DD5-D5685B0D832F}"/>
                </a:ext>
              </a:extLst>
            </p:cNvPr>
            <p:cNvSpPr/>
            <p:nvPr/>
          </p:nvSpPr>
          <p:spPr>
            <a:xfrm>
              <a:off x="2906747" y="1397619"/>
              <a:ext cx="1728000" cy="483220"/>
            </a:xfrm>
            <a:prstGeom prst="chevron">
              <a:avLst/>
            </a:prstGeom>
            <a:gradFill>
              <a:gsLst>
                <a:gs pos="72000">
                  <a:srgbClr val="FFF0C0"/>
                </a:gs>
                <a:gs pos="45000">
                  <a:srgbClr val="FFE080"/>
                </a:gs>
                <a:gs pos="0">
                  <a:srgbClr val="FFC000"/>
                </a:gs>
                <a:gs pos="56000">
                  <a:schemeClr val="bg1"/>
                </a:gs>
                <a:gs pos="100000">
                  <a:srgbClr val="FFC000"/>
                </a:gs>
              </a:gsLst>
              <a:lin ang="2700000" scaled="1"/>
            </a:gradFill>
            <a:ln w="38100">
              <a:solidFill>
                <a:srgbClr val="E6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>
                  <a:solidFill>
                    <a:srgbClr val="B489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Fase</a:t>
              </a:r>
              <a:r>
                <a:rPr lang="en-US" sz="1400" dirty="0">
                  <a:solidFill>
                    <a:srgbClr val="B489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1</a:t>
              </a:r>
            </a:p>
          </p:txBody>
        </p:sp>
        <p:sp>
          <p:nvSpPr>
            <p:cNvPr id="8" name="Pijl: punthaak 7">
              <a:extLst>
                <a:ext uri="{FF2B5EF4-FFF2-40B4-BE49-F238E27FC236}">
                  <a16:creationId xmlns:a16="http://schemas.microsoft.com/office/drawing/2014/main" id="{27CE390C-2355-483C-A7A9-D963BC518E67}"/>
                </a:ext>
              </a:extLst>
            </p:cNvPr>
            <p:cNvSpPr/>
            <p:nvPr/>
          </p:nvSpPr>
          <p:spPr>
            <a:xfrm>
              <a:off x="4465321" y="1397619"/>
              <a:ext cx="2484134" cy="483220"/>
            </a:xfrm>
            <a:prstGeom prst="chevron">
              <a:avLst/>
            </a:prstGeom>
            <a:gradFill>
              <a:gsLst>
                <a:gs pos="71000">
                  <a:srgbClr val="80D8F8"/>
                </a:gs>
                <a:gs pos="43000">
                  <a:srgbClr val="80D8F8"/>
                </a:gs>
                <a:gs pos="0">
                  <a:srgbClr val="00B0F0"/>
                </a:gs>
                <a:gs pos="56000">
                  <a:schemeClr val="bg1"/>
                </a:gs>
                <a:gs pos="100000">
                  <a:srgbClr val="00B0F0"/>
                </a:gs>
              </a:gsLst>
              <a:lin ang="2700000" scaled="1"/>
            </a:gra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>
                  <a:solidFill>
                    <a:srgbClr val="00577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Fase</a:t>
              </a:r>
              <a:r>
                <a:rPr lang="en-US" sz="1400" dirty="0">
                  <a:solidFill>
                    <a:srgbClr val="00577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2</a:t>
              </a:r>
            </a:p>
          </p:txBody>
        </p:sp>
        <p:sp>
          <p:nvSpPr>
            <p:cNvPr id="9" name="Pijl: punthaak 8">
              <a:extLst>
                <a:ext uri="{FF2B5EF4-FFF2-40B4-BE49-F238E27FC236}">
                  <a16:creationId xmlns:a16="http://schemas.microsoft.com/office/drawing/2014/main" id="{2FD4B2A1-3C4E-4711-B064-5C299C2116F7}"/>
                </a:ext>
              </a:extLst>
            </p:cNvPr>
            <p:cNvSpPr/>
            <p:nvPr/>
          </p:nvSpPr>
          <p:spPr>
            <a:xfrm>
              <a:off x="6780029" y="1397619"/>
              <a:ext cx="2484134" cy="483220"/>
            </a:xfrm>
            <a:prstGeom prst="chevron">
              <a:avLst/>
            </a:prstGeom>
            <a:gradFill flip="none" rotWithShape="1">
              <a:gsLst>
                <a:gs pos="70000">
                  <a:srgbClr val="E4F4D4"/>
                </a:gs>
                <a:gs pos="39000">
                  <a:srgbClr val="C9E8A8"/>
                </a:gs>
                <a:gs pos="0">
                  <a:srgbClr val="92D050"/>
                </a:gs>
                <a:gs pos="56000">
                  <a:schemeClr val="bg1"/>
                </a:gs>
                <a:gs pos="100000">
                  <a:srgbClr val="92D050"/>
                </a:gs>
              </a:gsLst>
              <a:lin ang="2700000" scaled="1"/>
              <a:tileRect/>
            </a:gradFill>
            <a:ln w="38100">
              <a:solidFill>
                <a:srgbClr val="2539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400" dirty="0">
                  <a:solidFill>
                    <a:srgbClr val="273C1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Fase</a:t>
              </a:r>
              <a:r>
                <a:rPr lang="en-US" sz="1400" dirty="0">
                  <a:solidFill>
                    <a:srgbClr val="273C1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3</a:t>
              </a:r>
            </a:p>
          </p:txBody>
        </p:sp>
        <p:sp>
          <p:nvSpPr>
            <p:cNvPr id="10" name="Pijl: punthaak 9">
              <a:extLst>
                <a:ext uri="{FF2B5EF4-FFF2-40B4-BE49-F238E27FC236}">
                  <a16:creationId xmlns:a16="http://schemas.microsoft.com/office/drawing/2014/main" id="{6568D9CA-0EAF-42B4-A8CE-FEBE26E71B56}"/>
                </a:ext>
              </a:extLst>
            </p:cNvPr>
            <p:cNvSpPr/>
            <p:nvPr/>
          </p:nvSpPr>
          <p:spPr>
            <a:xfrm>
              <a:off x="9094737" y="1397619"/>
              <a:ext cx="1695183" cy="483220"/>
            </a:xfrm>
            <a:prstGeom prst="chevron">
              <a:avLst/>
            </a:prstGeom>
            <a:gradFill>
              <a:gsLst>
                <a:gs pos="66000">
                  <a:schemeClr val="accent2">
                    <a:lumMod val="20000"/>
                    <a:lumOff val="80000"/>
                  </a:schemeClr>
                </a:gs>
                <a:gs pos="39000">
                  <a:schemeClr val="accent2">
                    <a:lumMod val="20000"/>
                    <a:lumOff val="80000"/>
                  </a:schemeClr>
                </a:gs>
                <a:gs pos="0">
                  <a:schemeClr val="accent2"/>
                </a:gs>
                <a:gs pos="56000">
                  <a:schemeClr val="bg1"/>
                </a:gs>
                <a:gs pos="100000">
                  <a:schemeClr val="accent2"/>
                </a:gs>
              </a:gsLst>
              <a:lin ang="2700000" scaled="1"/>
            </a:gra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nl-NL" dirty="0">
                  <a:solidFill>
                    <a:schemeClr val="accent2"/>
                  </a:solidFill>
                  <a:latin typeface="Bahnschrift" panose="020B0502040204020203" pitchFamily="34" charset="0"/>
                </a:rPr>
                <a:t>Fase</a:t>
              </a:r>
              <a:r>
                <a:rPr lang="en-US" dirty="0">
                  <a:solidFill>
                    <a:schemeClr val="accent2"/>
                  </a:solidFill>
                  <a:latin typeface="Bahnschrift" panose="020B0502040204020203" pitchFamily="34" charset="0"/>
                </a:rPr>
                <a:t> 4</a:t>
              </a:r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BC303796-BFC3-4DE5-99F2-AD9845D3E4DB}"/>
                </a:ext>
              </a:extLst>
            </p:cNvPr>
            <p:cNvSpPr txBox="1"/>
            <p:nvPr/>
          </p:nvSpPr>
          <p:spPr>
            <a:xfrm>
              <a:off x="1884783" y="1495618"/>
              <a:ext cx="5298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Fase</a:t>
              </a:r>
            </a:p>
          </p:txBody>
        </p: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C5985675-43D4-484C-B85E-F1269FEE450B}"/>
                </a:ext>
              </a:extLst>
            </p:cNvPr>
            <p:cNvSpPr txBox="1"/>
            <p:nvPr/>
          </p:nvSpPr>
          <p:spPr>
            <a:xfrm>
              <a:off x="1800873" y="2479303"/>
              <a:ext cx="10502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Activiteiten</a:t>
              </a:r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D352C9B3-A224-4A9C-99F1-5102E5CBB3C8}"/>
                </a:ext>
              </a:extLst>
            </p:cNvPr>
            <p:cNvSpPr txBox="1"/>
            <p:nvPr/>
          </p:nvSpPr>
          <p:spPr>
            <a:xfrm>
              <a:off x="10596861" y="3353580"/>
              <a:ext cx="6511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00" dirty="0">
                  <a:latin typeface="Verdana" panose="020B0604030504040204" pitchFamily="34" charset="0"/>
                  <a:ea typeface="Verdana" panose="020B0604030504040204" pitchFamily="34" charset="0"/>
                </a:rPr>
                <a:t>Positief</a:t>
              </a:r>
            </a:p>
          </p:txBody>
        </p: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6EF3657F-EDA4-4849-9988-6CA9C4FC80EE}"/>
                </a:ext>
              </a:extLst>
            </p:cNvPr>
            <p:cNvSpPr txBox="1"/>
            <p:nvPr/>
          </p:nvSpPr>
          <p:spPr>
            <a:xfrm>
              <a:off x="1742695" y="5419253"/>
              <a:ext cx="10812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Kansen</a:t>
              </a:r>
            </a:p>
            <a:p>
              <a:pPr algn="ctr"/>
              <a:r>
                <a:rPr lang="nl-NL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voor</a:t>
              </a:r>
            </a:p>
            <a:p>
              <a:pPr algn="ctr"/>
              <a:r>
                <a:rPr lang="nl-NL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Verbetering</a:t>
              </a:r>
            </a:p>
          </p:txBody>
        </p: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4B53A6FE-EACD-47AB-A267-B59D6C4485F2}"/>
                </a:ext>
              </a:extLst>
            </p:cNvPr>
            <p:cNvSpPr txBox="1"/>
            <p:nvPr/>
          </p:nvSpPr>
          <p:spPr>
            <a:xfrm>
              <a:off x="2906747" y="1933803"/>
              <a:ext cx="728551" cy="1368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5400">
              <a:solidFill>
                <a:schemeClr val="accent4"/>
              </a:solidFill>
            </a:ln>
          </p:spPr>
          <p:txBody>
            <a:bodyPr wrap="square" lIns="36000" rIns="36000" rtlCol="0">
              <a:noAutofit/>
            </a:bodyPr>
            <a:lstStyle/>
            <a:p>
              <a:r>
                <a:rPr lang="nl-NL" sz="900" dirty="0">
                  <a:solidFill>
                    <a:srgbClr val="B489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Activiteit</a:t>
              </a:r>
              <a:r>
                <a:rPr lang="en-US" sz="900" dirty="0">
                  <a:solidFill>
                    <a:srgbClr val="B489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1</a:t>
              </a:r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BE258810-8814-4CE4-91AE-6CA2EEEA9A0F}"/>
                </a:ext>
              </a:extLst>
            </p:cNvPr>
            <p:cNvSpPr txBox="1"/>
            <p:nvPr/>
          </p:nvSpPr>
          <p:spPr>
            <a:xfrm>
              <a:off x="3675356" y="1937534"/>
              <a:ext cx="728551" cy="1368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5400">
              <a:solidFill>
                <a:schemeClr val="accent4"/>
              </a:solidFill>
            </a:ln>
          </p:spPr>
          <p:txBody>
            <a:bodyPr wrap="square" lIns="36000" rIns="36000" rtlCol="0">
              <a:noAutofit/>
            </a:bodyPr>
            <a:lstStyle/>
            <a:p>
              <a:r>
                <a:rPr lang="nl-NL" sz="900" dirty="0">
                  <a:solidFill>
                    <a:srgbClr val="B489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Activiteit</a:t>
              </a:r>
              <a:r>
                <a:rPr lang="en-US" sz="900" dirty="0">
                  <a:solidFill>
                    <a:srgbClr val="B489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2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E2FBEB68-FC2A-4450-BF15-8068159E5797}"/>
                </a:ext>
              </a:extLst>
            </p:cNvPr>
            <p:cNvSpPr txBox="1"/>
            <p:nvPr/>
          </p:nvSpPr>
          <p:spPr>
            <a:xfrm>
              <a:off x="4443965" y="1937534"/>
              <a:ext cx="728551" cy="1368000"/>
            </a:xfrm>
            <a:prstGeom prst="rect">
              <a:avLst/>
            </a:prstGeom>
            <a:solidFill>
              <a:srgbClr val="B9F2FF"/>
            </a:solidFill>
            <a:ln w="25400">
              <a:solidFill>
                <a:srgbClr val="00B0F0"/>
              </a:solidFill>
            </a:ln>
          </p:spPr>
          <p:txBody>
            <a:bodyPr wrap="square" lIns="36000" rIns="36000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nl-NL" dirty="0">
                  <a:solidFill>
                    <a:srgbClr val="005776"/>
                  </a:solidFill>
                </a:rPr>
                <a:t>Activiteit</a:t>
              </a:r>
              <a:r>
                <a:rPr lang="en-US" dirty="0">
                  <a:solidFill>
                    <a:srgbClr val="005776"/>
                  </a:solidFill>
                </a:rPr>
                <a:t> 3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1BFAF8A6-C17C-433A-AABF-B5955EC8AAF3}"/>
                </a:ext>
              </a:extLst>
            </p:cNvPr>
            <p:cNvSpPr txBox="1"/>
            <p:nvPr/>
          </p:nvSpPr>
          <p:spPr>
            <a:xfrm>
              <a:off x="5212574" y="1937534"/>
              <a:ext cx="728551" cy="1368000"/>
            </a:xfrm>
            <a:prstGeom prst="rect">
              <a:avLst/>
            </a:prstGeom>
            <a:solidFill>
              <a:srgbClr val="B9F2FF"/>
            </a:solidFill>
            <a:ln w="25400">
              <a:solidFill>
                <a:srgbClr val="00B0F0"/>
              </a:solidFill>
            </a:ln>
          </p:spPr>
          <p:txBody>
            <a:bodyPr wrap="square" lIns="36000" rIns="36000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nl-NL" dirty="0">
                  <a:solidFill>
                    <a:srgbClr val="005776"/>
                  </a:solidFill>
                </a:rPr>
                <a:t>Activiteit</a:t>
              </a:r>
              <a:r>
                <a:rPr lang="en-US" dirty="0">
                  <a:solidFill>
                    <a:srgbClr val="005776"/>
                  </a:solidFill>
                </a:rPr>
                <a:t> 4</a:t>
              </a:r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DC0FD7CE-1740-4026-9F8C-0435274F13D3}"/>
                </a:ext>
              </a:extLst>
            </p:cNvPr>
            <p:cNvSpPr txBox="1"/>
            <p:nvPr/>
          </p:nvSpPr>
          <p:spPr>
            <a:xfrm>
              <a:off x="5981183" y="1937534"/>
              <a:ext cx="728551" cy="1368000"/>
            </a:xfrm>
            <a:prstGeom prst="rect">
              <a:avLst/>
            </a:prstGeom>
            <a:solidFill>
              <a:srgbClr val="B9F2FF"/>
            </a:solidFill>
            <a:ln w="25400">
              <a:solidFill>
                <a:srgbClr val="00B0F0"/>
              </a:solidFill>
            </a:ln>
          </p:spPr>
          <p:txBody>
            <a:bodyPr wrap="square" lIns="36000" rIns="36000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nl-NL" dirty="0">
                  <a:solidFill>
                    <a:srgbClr val="005776"/>
                  </a:solidFill>
                </a:rPr>
                <a:t>Activiteit</a:t>
              </a:r>
              <a:r>
                <a:rPr lang="en-US" dirty="0">
                  <a:solidFill>
                    <a:srgbClr val="005776"/>
                  </a:solidFill>
                </a:rPr>
                <a:t> 5</a:t>
              </a: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ECD4BCA2-BCD5-4A82-A3FE-6483A35E18F3}"/>
                </a:ext>
              </a:extLst>
            </p:cNvPr>
            <p:cNvSpPr txBox="1"/>
            <p:nvPr/>
          </p:nvSpPr>
          <p:spPr>
            <a:xfrm>
              <a:off x="6749792" y="1937534"/>
              <a:ext cx="728551" cy="1368000"/>
            </a:xfrm>
            <a:prstGeom prst="rect">
              <a:avLst/>
            </a:prstGeom>
            <a:solidFill>
              <a:srgbClr val="ACD292"/>
            </a:solidFill>
            <a:ln w="25400">
              <a:solidFill>
                <a:schemeClr val="accent6">
                  <a:lumMod val="50000"/>
                </a:schemeClr>
              </a:solidFill>
            </a:ln>
          </p:spPr>
          <p:txBody>
            <a:bodyPr wrap="square" lIns="36000" rIns="36000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nl-NL" dirty="0">
                  <a:solidFill>
                    <a:srgbClr val="273C10"/>
                  </a:solidFill>
                </a:rPr>
                <a:t>Activiteit</a:t>
              </a:r>
              <a:r>
                <a:rPr lang="en-US" dirty="0"/>
                <a:t> 6</a:t>
              </a:r>
            </a:p>
          </p:txBody>
        </p: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0D4386FA-2848-4B2D-8D8A-10B49366F407}"/>
                </a:ext>
              </a:extLst>
            </p:cNvPr>
            <p:cNvSpPr txBox="1"/>
            <p:nvPr/>
          </p:nvSpPr>
          <p:spPr>
            <a:xfrm>
              <a:off x="7518401" y="1937534"/>
              <a:ext cx="728551" cy="1368000"/>
            </a:xfrm>
            <a:prstGeom prst="rect">
              <a:avLst/>
            </a:prstGeom>
            <a:solidFill>
              <a:srgbClr val="ACD292"/>
            </a:solidFill>
            <a:ln w="25400">
              <a:solidFill>
                <a:schemeClr val="accent6">
                  <a:lumMod val="50000"/>
                </a:schemeClr>
              </a:solidFill>
            </a:ln>
          </p:spPr>
          <p:txBody>
            <a:bodyPr wrap="square" lIns="36000" rIns="36000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nl-NL" dirty="0">
                  <a:solidFill>
                    <a:srgbClr val="273C10"/>
                  </a:solidFill>
                </a:rPr>
                <a:t>Activiteit</a:t>
              </a:r>
              <a:r>
                <a:rPr lang="en-US" dirty="0">
                  <a:solidFill>
                    <a:srgbClr val="273C10"/>
                  </a:solidFill>
                </a:rPr>
                <a:t> 7</a:t>
              </a:r>
            </a:p>
          </p:txBody>
        </p: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F034C057-B293-4011-A97E-F4119FAFE5BC}"/>
                </a:ext>
              </a:extLst>
            </p:cNvPr>
            <p:cNvSpPr txBox="1"/>
            <p:nvPr/>
          </p:nvSpPr>
          <p:spPr>
            <a:xfrm>
              <a:off x="8287010" y="1937534"/>
              <a:ext cx="728551" cy="1368000"/>
            </a:xfrm>
            <a:prstGeom prst="rect">
              <a:avLst/>
            </a:prstGeom>
            <a:solidFill>
              <a:srgbClr val="ACD292"/>
            </a:solidFill>
            <a:ln w="25400">
              <a:solidFill>
                <a:schemeClr val="accent6">
                  <a:lumMod val="50000"/>
                </a:schemeClr>
              </a:solidFill>
            </a:ln>
          </p:spPr>
          <p:txBody>
            <a:bodyPr wrap="square" lIns="36000" rIns="36000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nl-NL" dirty="0">
                  <a:solidFill>
                    <a:srgbClr val="273C10"/>
                  </a:solidFill>
                </a:rPr>
                <a:t>Activiteit</a:t>
              </a:r>
              <a:r>
                <a:rPr lang="en-US" dirty="0">
                  <a:solidFill>
                    <a:srgbClr val="273C10"/>
                  </a:solidFill>
                </a:rPr>
                <a:t> 8</a:t>
              </a:r>
            </a:p>
          </p:txBody>
        </p: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A6C02371-01D0-48BF-BD3B-D9090185D146}"/>
                </a:ext>
              </a:extLst>
            </p:cNvPr>
            <p:cNvSpPr txBox="1"/>
            <p:nvPr/>
          </p:nvSpPr>
          <p:spPr>
            <a:xfrm>
              <a:off x="9055619" y="1937534"/>
              <a:ext cx="728551" cy="136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accent2"/>
              </a:solidFill>
            </a:ln>
          </p:spPr>
          <p:txBody>
            <a:bodyPr wrap="square" lIns="36000" rIns="36000" rtlCol="0">
              <a:noAutofit/>
            </a:bodyPr>
            <a:lstStyle/>
            <a:p>
              <a:r>
                <a:rPr lang="nl-NL" sz="900" dirty="0">
                  <a:solidFill>
                    <a:schemeClr val="accent2"/>
                  </a:solidFill>
                  <a:latin typeface="Bahnschrift" panose="020B0502040204020203" pitchFamily="34" charset="0"/>
                </a:rPr>
                <a:t>Activiteit</a:t>
              </a:r>
              <a:r>
                <a:rPr lang="en-US" sz="900" dirty="0">
                  <a:solidFill>
                    <a:schemeClr val="accent2"/>
                  </a:solidFill>
                  <a:latin typeface="Bahnschrift" panose="020B0502040204020203" pitchFamily="34" charset="0"/>
                </a:rPr>
                <a:t> 9</a:t>
              </a:r>
            </a:p>
          </p:txBody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EA2FC136-3216-40F6-8F94-C86E404B8172}"/>
                </a:ext>
              </a:extLst>
            </p:cNvPr>
            <p:cNvSpPr txBox="1"/>
            <p:nvPr/>
          </p:nvSpPr>
          <p:spPr>
            <a:xfrm>
              <a:off x="9827848" y="1937534"/>
              <a:ext cx="728551" cy="136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accent2"/>
              </a:solidFill>
            </a:ln>
          </p:spPr>
          <p:txBody>
            <a:bodyPr wrap="square" lIns="36000" rIns="36000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nl-NL" dirty="0">
                  <a:solidFill>
                    <a:schemeClr val="accent2"/>
                  </a:solidFill>
                  <a:latin typeface="Bahnschrift" panose="020B0502040204020203" pitchFamily="34" charset="0"/>
                  <a:ea typeface="+mn-ea"/>
                </a:rPr>
                <a:t>Activiteit</a:t>
              </a:r>
              <a:r>
                <a:rPr lang="en-US" dirty="0">
                  <a:solidFill>
                    <a:schemeClr val="accent2"/>
                  </a:solidFill>
                  <a:latin typeface="Bahnschrift" panose="020B0502040204020203" pitchFamily="34" charset="0"/>
                  <a:ea typeface="+mn-ea"/>
                </a:rPr>
                <a:t> 10</a:t>
              </a:r>
            </a:p>
          </p:txBody>
        </p:sp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1E0CFD8E-648C-4C5D-8EDD-F93D81EDB4FC}"/>
                </a:ext>
              </a:extLst>
            </p:cNvPr>
            <p:cNvSpPr txBox="1"/>
            <p:nvPr/>
          </p:nvSpPr>
          <p:spPr>
            <a:xfrm>
              <a:off x="2906747" y="3354767"/>
              <a:ext cx="728551" cy="1260000"/>
            </a:xfrm>
            <a:prstGeom prst="rect">
              <a:avLst/>
            </a:prstGeom>
            <a:solidFill>
              <a:srgbClr val="FFFCF3"/>
            </a:solidFill>
            <a:ln w="25400">
              <a:solidFill>
                <a:schemeClr val="accent4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92CD1B33-3841-4D5E-855C-D8E736B298CF}"/>
                </a:ext>
              </a:extLst>
            </p:cNvPr>
            <p:cNvSpPr txBox="1"/>
            <p:nvPr/>
          </p:nvSpPr>
          <p:spPr>
            <a:xfrm>
              <a:off x="3675758" y="3362230"/>
              <a:ext cx="728551" cy="1260000"/>
            </a:xfrm>
            <a:prstGeom prst="rect">
              <a:avLst/>
            </a:prstGeom>
            <a:solidFill>
              <a:srgbClr val="FFFCF3"/>
            </a:solidFill>
            <a:ln w="25400">
              <a:solidFill>
                <a:schemeClr val="accent4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397D0FFC-73F8-4346-A432-2D422294BD1D}"/>
                </a:ext>
              </a:extLst>
            </p:cNvPr>
            <p:cNvSpPr txBox="1"/>
            <p:nvPr/>
          </p:nvSpPr>
          <p:spPr>
            <a:xfrm>
              <a:off x="4444769" y="3362229"/>
              <a:ext cx="728551" cy="1260000"/>
            </a:xfrm>
            <a:prstGeom prst="rect">
              <a:avLst/>
            </a:prstGeom>
            <a:solidFill>
              <a:srgbClr val="E1F9FF"/>
            </a:solidFill>
            <a:ln w="25400">
              <a:solidFill>
                <a:srgbClr val="00B0F0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32" name="Tekstvak 31">
              <a:extLst>
                <a:ext uri="{FF2B5EF4-FFF2-40B4-BE49-F238E27FC236}">
                  <a16:creationId xmlns:a16="http://schemas.microsoft.com/office/drawing/2014/main" id="{F17F9149-FFD2-44C0-B477-4AA02B8D6627}"/>
                </a:ext>
              </a:extLst>
            </p:cNvPr>
            <p:cNvSpPr txBox="1"/>
            <p:nvPr/>
          </p:nvSpPr>
          <p:spPr>
            <a:xfrm>
              <a:off x="5213780" y="3362229"/>
              <a:ext cx="728551" cy="1260000"/>
            </a:xfrm>
            <a:prstGeom prst="rect">
              <a:avLst/>
            </a:prstGeom>
            <a:solidFill>
              <a:srgbClr val="E1F9FF"/>
            </a:solidFill>
            <a:ln w="25400">
              <a:solidFill>
                <a:srgbClr val="00B0F0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33" name="Tekstvak 32">
              <a:extLst>
                <a:ext uri="{FF2B5EF4-FFF2-40B4-BE49-F238E27FC236}">
                  <a16:creationId xmlns:a16="http://schemas.microsoft.com/office/drawing/2014/main" id="{BC5CED47-3196-4716-8523-85A2EE31DB7D}"/>
                </a:ext>
              </a:extLst>
            </p:cNvPr>
            <p:cNvSpPr txBox="1"/>
            <p:nvPr/>
          </p:nvSpPr>
          <p:spPr>
            <a:xfrm>
              <a:off x="5982791" y="3362229"/>
              <a:ext cx="728551" cy="1260000"/>
            </a:xfrm>
            <a:prstGeom prst="rect">
              <a:avLst/>
            </a:prstGeom>
            <a:solidFill>
              <a:srgbClr val="E1F9FF"/>
            </a:solidFill>
            <a:ln w="25400">
              <a:solidFill>
                <a:srgbClr val="00B0F0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34" name="Tekstvak 33">
              <a:extLst>
                <a:ext uri="{FF2B5EF4-FFF2-40B4-BE49-F238E27FC236}">
                  <a16:creationId xmlns:a16="http://schemas.microsoft.com/office/drawing/2014/main" id="{0C194050-098B-4848-90AC-E1E57406E078}"/>
                </a:ext>
              </a:extLst>
            </p:cNvPr>
            <p:cNvSpPr txBox="1"/>
            <p:nvPr/>
          </p:nvSpPr>
          <p:spPr>
            <a:xfrm>
              <a:off x="6751802" y="3362229"/>
              <a:ext cx="728551" cy="1260000"/>
            </a:xfrm>
            <a:prstGeom prst="rect">
              <a:avLst/>
            </a:prstGeom>
            <a:solidFill>
              <a:srgbClr val="D2E6C4"/>
            </a:solidFill>
            <a:ln w="254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35" name="Tekstvak 34">
              <a:extLst>
                <a:ext uri="{FF2B5EF4-FFF2-40B4-BE49-F238E27FC236}">
                  <a16:creationId xmlns:a16="http://schemas.microsoft.com/office/drawing/2014/main" id="{DBF1E6F0-5BD7-4272-86E4-CB1BF3D0964F}"/>
                </a:ext>
              </a:extLst>
            </p:cNvPr>
            <p:cNvSpPr txBox="1"/>
            <p:nvPr/>
          </p:nvSpPr>
          <p:spPr>
            <a:xfrm>
              <a:off x="7520813" y="3362229"/>
              <a:ext cx="728551" cy="1260000"/>
            </a:xfrm>
            <a:prstGeom prst="rect">
              <a:avLst/>
            </a:prstGeom>
            <a:solidFill>
              <a:srgbClr val="D2E6C4"/>
            </a:solidFill>
            <a:ln w="254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36" name="Tekstvak 35">
              <a:extLst>
                <a:ext uri="{FF2B5EF4-FFF2-40B4-BE49-F238E27FC236}">
                  <a16:creationId xmlns:a16="http://schemas.microsoft.com/office/drawing/2014/main" id="{885073A1-F9C7-427D-9D46-2EB788E599BA}"/>
                </a:ext>
              </a:extLst>
            </p:cNvPr>
            <p:cNvSpPr txBox="1"/>
            <p:nvPr/>
          </p:nvSpPr>
          <p:spPr>
            <a:xfrm>
              <a:off x="8289824" y="3362229"/>
              <a:ext cx="728551" cy="1260000"/>
            </a:xfrm>
            <a:prstGeom prst="rect">
              <a:avLst/>
            </a:prstGeom>
            <a:solidFill>
              <a:srgbClr val="D2E6C4"/>
            </a:solidFill>
            <a:ln w="254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37" name="Tekstvak 36">
              <a:extLst>
                <a:ext uri="{FF2B5EF4-FFF2-40B4-BE49-F238E27FC236}">
                  <a16:creationId xmlns:a16="http://schemas.microsoft.com/office/drawing/2014/main" id="{3DEF959C-F812-4787-8D7F-EA4D180EAE89}"/>
                </a:ext>
              </a:extLst>
            </p:cNvPr>
            <p:cNvSpPr txBox="1"/>
            <p:nvPr/>
          </p:nvSpPr>
          <p:spPr>
            <a:xfrm>
              <a:off x="9058835" y="3362229"/>
              <a:ext cx="728551" cy="126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accent2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8" name="Tekstvak 37">
              <a:extLst>
                <a:ext uri="{FF2B5EF4-FFF2-40B4-BE49-F238E27FC236}">
                  <a16:creationId xmlns:a16="http://schemas.microsoft.com/office/drawing/2014/main" id="{F9C683A5-844F-49E2-8E5C-5B4A9DD39C1E}"/>
                </a:ext>
              </a:extLst>
            </p:cNvPr>
            <p:cNvSpPr txBox="1"/>
            <p:nvPr/>
          </p:nvSpPr>
          <p:spPr>
            <a:xfrm>
              <a:off x="9827848" y="3362229"/>
              <a:ext cx="728551" cy="126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accent2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8FAE2433-6E46-4F27-8E4A-6CE9D741E586}"/>
                </a:ext>
              </a:extLst>
            </p:cNvPr>
            <p:cNvCxnSpPr>
              <a:cxnSpLocks/>
            </p:cNvCxnSpPr>
            <p:nvPr/>
          </p:nvCxnSpPr>
          <p:spPr>
            <a:xfrm>
              <a:off x="2906747" y="4062916"/>
              <a:ext cx="7649652" cy="0"/>
            </a:xfrm>
            <a:prstGeom prst="line">
              <a:avLst/>
            </a:prstGeom>
            <a:ln w="254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al 40">
              <a:extLst>
                <a:ext uri="{FF2B5EF4-FFF2-40B4-BE49-F238E27FC236}">
                  <a16:creationId xmlns:a16="http://schemas.microsoft.com/office/drawing/2014/main" id="{C9441FF0-B561-4F5E-B0D2-D78A950B0F98}"/>
                </a:ext>
              </a:extLst>
            </p:cNvPr>
            <p:cNvSpPr/>
            <p:nvPr/>
          </p:nvSpPr>
          <p:spPr>
            <a:xfrm>
              <a:off x="3209007" y="3752016"/>
              <a:ext cx="124032" cy="1260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al 41">
              <a:extLst>
                <a:ext uri="{FF2B5EF4-FFF2-40B4-BE49-F238E27FC236}">
                  <a16:creationId xmlns:a16="http://schemas.microsoft.com/office/drawing/2014/main" id="{8E967573-8797-414E-AC19-8096D4204D6E}"/>
                </a:ext>
              </a:extLst>
            </p:cNvPr>
            <p:cNvSpPr/>
            <p:nvPr/>
          </p:nvSpPr>
          <p:spPr>
            <a:xfrm>
              <a:off x="5514833" y="4307907"/>
              <a:ext cx="124032" cy="1260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al 42">
              <a:extLst>
                <a:ext uri="{FF2B5EF4-FFF2-40B4-BE49-F238E27FC236}">
                  <a16:creationId xmlns:a16="http://schemas.microsoft.com/office/drawing/2014/main" id="{D80C527E-5542-4734-A26E-D5BFA78422BF}"/>
                </a:ext>
              </a:extLst>
            </p:cNvPr>
            <p:cNvSpPr/>
            <p:nvPr/>
          </p:nvSpPr>
          <p:spPr>
            <a:xfrm>
              <a:off x="10126485" y="3765126"/>
              <a:ext cx="124032" cy="1260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7CAFD23B-18E1-42E0-945F-AB1DF599FF92}"/>
                </a:ext>
              </a:extLst>
            </p:cNvPr>
            <p:cNvSpPr/>
            <p:nvPr/>
          </p:nvSpPr>
          <p:spPr>
            <a:xfrm>
              <a:off x="3956834" y="4266547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8FBC864B-9962-4C6D-88CD-977560719990}"/>
                </a:ext>
              </a:extLst>
            </p:cNvPr>
            <p:cNvSpPr/>
            <p:nvPr/>
          </p:nvSpPr>
          <p:spPr>
            <a:xfrm>
              <a:off x="4719846" y="3695322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A31FCC0B-0719-48D7-B02E-9C546733FE67}"/>
                </a:ext>
              </a:extLst>
            </p:cNvPr>
            <p:cNvSpPr/>
            <p:nvPr/>
          </p:nvSpPr>
          <p:spPr>
            <a:xfrm>
              <a:off x="6240968" y="3662016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0BE69504-01E4-40B8-A24D-2157A411EFCC}"/>
                </a:ext>
              </a:extLst>
            </p:cNvPr>
            <p:cNvSpPr/>
            <p:nvPr/>
          </p:nvSpPr>
          <p:spPr>
            <a:xfrm>
              <a:off x="7048739" y="3832410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al 47">
              <a:extLst>
                <a:ext uri="{FF2B5EF4-FFF2-40B4-BE49-F238E27FC236}">
                  <a16:creationId xmlns:a16="http://schemas.microsoft.com/office/drawing/2014/main" id="{80BD16F6-25A2-4A5A-AC3C-FF576DA1C707}"/>
                </a:ext>
              </a:extLst>
            </p:cNvPr>
            <p:cNvSpPr/>
            <p:nvPr/>
          </p:nvSpPr>
          <p:spPr>
            <a:xfrm>
              <a:off x="7792676" y="3583313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al 48">
              <a:extLst>
                <a:ext uri="{FF2B5EF4-FFF2-40B4-BE49-F238E27FC236}">
                  <a16:creationId xmlns:a16="http://schemas.microsoft.com/office/drawing/2014/main" id="{F18DAA02-DB0F-4B25-99C7-4CBB6BB5C8D2}"/>
                </a:ext>
              </a:extLst>
            </p:cNvPr>
            <p:cNvSpPr/>
            <p:nvPr/>
          </p:nvSpPr>
          <p:spPr>
            <a:xfrm>
              <a:off x="8572953" y="3810892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al 49">
              <a:extLst>
                <a:ext uri="{FF2B5EF4-FFF2-40B4-BE49-F238E27FC236}">
                  <a16:creationId xmlns:a16="http://schemas.microsoft.com/office/drawing/2014/main" id="{5BE0C444-BDF3-446E-B728-C667DEE2709B}"/>
                </a:ext>
              </a:extLst>
            </p:cNvPr>
            <p:cNvSpPr/>
            <p:nvPr/>
          </p:nvSpPr>
          <p:spPr>
            <a:xfrm>
              <a:off x="9348351" y="4362426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kstvak 52">
              <a:extLst>
                <a:ext uri="{FF2B5EF4-FFF2-40B4-BE49-F238E27FC236}">
                  <a16:creationId xmlns:a16="http://schemas.microsoft.com/office/drawing/2014/main" id="{F20E1B68-EE6C-47AE-A9DE-359AC796A07D}"/>
                </a:ext>
              </a:extLst>
            </p:cNvPr>
            <p:cNvSpPr txBox="1"/>
            <p:nvPr/>
          </p:nvSpPr>
          <p:spPr>
            <a:xfrm>
              <a:off x="2910368" y="5310353"/>
              <a:ext cx="7646031" cy="884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l"/>
              <a:endParaRPr lang="en-US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5" name="Tekstvak 54">
              <a:extLst>
                <a:ext uri="{FF2B5EF4-FFF2-40B4-BE49-F238E27FC236}">
                  <a16:creationId xmlns:a16="http://schemas.microsoft.com/office/drawing/2014/main" id="{E3985923-A471-4801-A34A-C43B743F0F69}"/>
                </a:ext>
              </a:extLst>
            </p:cNvPr>
            <p:cNvSpPr txBox="1"/>
            <p:nvPr/>
          </p:nvSpPr>
          <p:spPr>
            <a:xfrm>
              <a:off x="1708325" y="3523516"/>
              <a:ext cx="9848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Gevoelens</a:t>
              </a:r>
            </a:p>
            <a:p>
              <a:pPr algn="ctr"/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(Moments</a:t>
              </a:r>
            </a:p>
            <a:p>
              <a:pPr algn="ctr"/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of</a:t>
              </a:r>
            </a:p>
            <a:p>
              <a:pPr algn="ctr"/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Truth)</a:t>
              </a:r>
            </a:p>
          </p:txBody>
        </p:sp>
        <p:sp>
          <p:nvSpPr>
            <p:cNvPr id="56" name="Tekstvak 55">
              <a:extLst>
                <a:ext uri="{FF2B5EF4-FFF2-40B4-BE49-F238E27FC236}">
                  <a16:creationId xmlns:a16="http://schemas.microsoft.com/office/drawing/2014/main" id="{2FE67E75-346C-4594-B04F-87E3B77D0AD8}"/>
                </a:ext>
              </a:extLst>
            </p:cNvPr>
            <p:cNvSpPr txBox="1"/>
            <p:nvPr/>
          </p:nvSpPr>
          <p:spPr>
            <a:xfrm>
              <a:off x="10596861" y="4376008"/>
              <a:ext cx="72327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00" dirty="0">
                  <a:latin typeface="Verdana" panose="020B0604030504040204" pitchFamily="34" charset="0"/>
                  <a:ea typeface="Verdana" panose="020B0604030504040204" pitchFamily="34" charset="0"/>
                </a:rPr>
                <a:t>Negatief</a:t>
              </a:r>
            </a:p>
          </p:txBody>
        </p:sp>
        <p:sp>
          <p:nvSpPr>
            <p:cNvPr id="57" name="Tekstvak 56">
              <a:extLst>
                <a:ext uri="{FF2B5EF4-FFF2-40B4-BE49-F238E27FC236}">
                  <a16:creationId xmlns:a16="http://schemas.microsoft.com/office/drawing/2014/main" id="{448AA1EA-367B-40E6-904C-9CC08BDE0097}"/>
                </a:ext>
              </a:extLst>
            </p:cNvPr>
            <p:cNvSpPr txBox="1"/>
            <p:nvPr/>
          </p:nvSpPr>
          <p:spPr>
            <a:xfrm>
              <a:off x="2906747" y="4667731"/>
              <a:ext cx="728551" cy="589656"/>
            </a:xfrm>
            <a:prstGeom prst="rect">
              <a:avLst/>
            </a:prstGeom>
            <a:solidFill>
              <a:srgbClr val="FFFCF3"/>
            </a:solidFill>
            <a:ln w="25400">
              <a:solidFill>
                <a:schemeClr val="accent4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8" name="Tekstvak 57">
              <a:extLst>
                <a:ext uri="{FF2B5EF4-FFF2-40B4-BE49-F238E27FC236}">
                  <a16:creationId xmlns:a16="http://schemas.microsoft.com/office/drawing/2014/main" id="{D1160B8A-8444-46DA-88C0-87A327F976AE}"/>
                </a:ext>
              </a:extLst>
            </p:cNvPr>
            <p:cNvSpPr txBox="1"/>
            <p:nvPr/>
          </p:nvSpPr>
          <p:spPr>
            <a:xfrm>
              <a:off x="3682558" y="4678926"/>
              <a:ext cx="728551" cy="589656"/>
            </a:xfrm>
            <a:prstGeom prst="rect">
              <a:avLst/>
            </a:prstGeom>
            <a:solidFill>
              <a:srgbClr val="FFFCF3"/>
            </a:solidFill>
            <a:ln w="25400">
              <a:solidFill>
                <a:schemeClr val="accent4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9" name="Tekstvak 58">
              <a:extLst>
                <a:ext uri="{FF2B5EF4-FFF2-40B4-BE49-F238E27FC236}">
                  <a16:creationId xmlns:a16="http://schemas.microsoft.com/office/drawing/2014/main" id="{53C9AE1B-EF15-4540-8477-DCF884EEA528}"/>
                </a:ext>
              </a:extLst>
            </p:cNvPr>
            <p:cNvSpPr txBox="1"/>
            <p:nvPr/>
          </p:nvSpPr>
          <p:spPr>
            <a:xfrm>
              <a:off x="4444769" y="4675950"/>
              <a:ext cx="728551" cy="589656"/>
            </a:xfrm>
            <a:prstGeom prst="rect">
              <a:avLst/>
            </a:prstGeom>
            <a:solidFill>
              <a:srgbClr val="E1F9FF"/>
            </a:solidFill>
            <a:ln w="25400">
              <a:solidFill>
                <a:srgbClr val="00B0F0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60" name="Tekstvak 59">
              <a:extLst>
                <a:ext uri="{FF2B5EF4-FFF2-40B4-BE49-F238E27FC236}">
                  <a16:creationId xmlns:a16="http://schemas.microsoft.com/office/drawing/2014/main" id="{21536397-8BC7-4D94-903F-543B88359F0C}"/>
                </a:ext>
              </a:extLst>
            </p:cNvPr>
            <p:cNvSpPr txBox="1"/>
            <p:nvPr/>
          </p:nvSpPr>
          <p:spPr>
            <a:xfrm>
              <a:off x="5213780" y="4675950"/>
              <a:ext cx="728551" cy="589656"/>
            </a:xfrm>
            <a:prstGeom prst="rect">
              <a:avLst/>
            </a:prstGeom>
            <a:solidFill>
              <a:srgbClr val="E1F9FF"/>
            </a:solidFill>
            <a:ln w="25400">
              <a:solidFill>
                <a:srgbClr val="00B0F0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61" name="Tekstvak 60">
              <a:extLst>
                <a:ext uri="{FF2B5EF4-FFF2-40B4-BE49-F238E27FC236}">
                  <a16:creationId xmlns:a16="http://schemas.microsoft.com/office/drawing/2014/main" id="{FE767242-C7CF-4407-AB2D-7322BB1951CC}"/>
                </a:ext>
              </a:extLst>
            </p:cNvPr>
            <p:cNvSpPr txBox="1"/>
            <p:nvPr/>
          </p:nvSpPr>
          <p:spPr>
            <a:xfrm>
              <a:off x="5982791" y="4675950"/>
              <a:ext cx="728551" cy="589656"/>
            </a:xfrm>
            <a:prstGeom prst="rect">
              <a:avLst/>
            </a:prstGeom>
            <a:solidFill>
              <a:srgbClr val="E1F9FF"/>
            </a:solidFill>
            <a:ln w="25400">
              <a:solidFill>
                <a:srgbClr val="00B0F0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62" name="Tekstvak 61">
              <a:extLst>
                <a:ext uri="{FF2B5EF4-FFF2-40B4-BE49-F238E27FC236}">
                  <a16:creationId xmlns:a16="http://schemas.microsoft.com/office/drawing/2014/main" id="{3DB1B79E-18AA-4E23-831E-059C192353AC}"/>
                </a:ext>
              </a:extLst>
            </p:cNvPr>
            <p:cNvSpPr txBox="1"/>
            <p:nvPr/>
          </p:nvSpPr>
          <p:spPr>
            <a:xfrm>
              <a:off x="6751802" y="4661024"/>
              <a:ext cx="728551" cy="604582"/>
            </a:xfrm>
            <a:prstGeom prst="rect">
              <a:avLst/>
            </a:prstGeom>
            <a:solidFill>
              <a:srgbClr val="D2E6C4"/>
            </a:solidFill>
            <a:ln w="254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63" name="Tekstvak 62">
              <a:extLst>
                <a:ext uri="{FF2B5EF4-FFF2-40B4-BE49-F238E27FC236}">
                  <a16:creationId xmlns:a16="http://schemas.microsoft.com/office/drawing/2014/main" id="{08332E3C-0D23-406A-AFB2-C3904130404C}"/>
                </a:ext>
              </a:extLst>
            </p:cNvPr>
            <p:cNvSpPr txBox="1"/>
            <p:nvPr/>
          </p:nvSpPr>
          <p:spPr>
            <a:xfrm>
              <a:off x="7520813" y="4661024"/>
              <a:ext cx="728551" cy="604582"/>
            </a:xfrm>
            <a:prstGeom prst="rect">
              <a:avLst/>
            </a:prstGeom>
            <a:solidFill>
              <a:srgbClr val="D2E6C4"/>
            </a:solidFill>
            <a:ln w="254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64" name="Tekstvak 63">
              <a:extLst>
                <a:ext uri="{FF2B5EF4-FFF2-40B4-BE49-F238E27FC236}">
                  <a16:creationId xmlns:a16="http://schemas.microsoft.com/office/drawing/2014/main" id="{1828C70C-72CC-4EAE-8532-8F918EEFB714}"/>
                </a:ext>
              </a:extLst>
            </p:cNvPr>
            <p:cNvSpPr txBox="1"/>
            <p:nvPr/>
          </p:nvSpPr>
          <p:spPr>
            <a:xfrm>
              <a:off x="8289824" y="4661024"/>
              <a:ext cx="728551" cy="604582"/>
            </a:xfrm>
            <a:prstGeom prst="rect">
              <a:avLst/>
            </a:prstGeom>
            <a:solidFill>
              <a:srgbClr val="D2E6C4"/>
            </a:solidFill>
            <a:ln w="254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65" name="Tekstvak 64">
              <a:extLst>
                <a:ext uri="{FF2B5EF4-FFF2-40B4-BE49-F238E27FC236}">
                  <a16:creationId xmlns:a16="http://schemas.microsoft.com/office/drawing/2014/main" id="{13177DD0-6075-4EE7-951F-4A453517ADA8}"/>
                </a:ext>
              </a:extLst>
            </p:cNvPr>
            <p:cNvSpPr txBox="1"/>
            <p:nvPr/>
          </p:nvSpPr>
          <p:spPr>
            <a:xfrm>
              <a:off x="9058835" y="4675206"/>
              <a:ext cx="728551" cy="590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accent2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6" name="Tekstvak 65">
              <a:extLst>
                <a:ext uri="{FF2B5EF4-FFF2-40B4-BE49-F238E27FC236}">
                  <a16:creationId xmlns:a16="http://schemas.microsoft.com/office/drawing/2014/main" id="{9207793E-1598-469D-891E-437FEE1B53B6}"/>
                </a:ext>
              </a:extLst>
            </p:cNvPr>
            <p:cNvSpPr txBox="1"/>
            <p:nvPr/>
          </p:nvSpPr>
          <p:spPr>
            <a:xfrm>
              <a:off x="9827848" y="4675206"/>
              <a:ext cx="728551" cy="590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accent2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8" name="Tekstvak 67">
              <a:extLst>
                <a:ext uri="{FF2B5EF4-FFF2-40B4-BE49-F238E27FC236}">
                  <a16:creationId xmlns:a16="http://schemas.microsoft.com/office/drawing/2014/main" id="{08A19701-138C-4C91-AC01-D703D491D8EB}"/>
                </a:ext>
              </a:extLst>
            </p:cNvPr>
            <p:cNvSpPr txBox="1"/>
            <p:nvPr/>
          </p:nvSpPr>
          <p:spPr>
            <a:xfrm>
              <a:off x="2906747" y="4675950"/>
              <a:ext cx="728551" cy="589656"/>
            </a:xfrm>
            <a:prstGeom prst="rect">
              <a:avLst/>
            </a:prstGeom>
            <a:solidFill>
              <a:srgbClr val="FFFCF3"/>
            </a:solidFill>
            <a:ln w="25400">
              <a:solidFill>
                <a:schemeClr val="accent4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9" name="Tekstvak 68">
              <a:extLst>
                <a:ext uri="{FF2B5EF4-FFF2-40B4-BE49-F238E27FC236}">
                  <a16:creationId xmlns:a16="http://schemas.microsoft.com/office/drawing/2014/main" id="{70D01576-0C46-4595-8EF2-0C42750CE5D9}"/>
                </a:ext>
              </a:extLst>
            </p:cNvPr>
            <p:cNvSpPr txBox="1"/>
            <p:nvPr/>
          </p:nvSpPr>
          <p:spPr>
            <a:xfrm>
              <a:off x="3675758" y="4675950"/>
              <a:ext cx="728551" cy="589656"/>
            </a:xfrm>
            <a:prstGeom prst="rect">
              <a:avLst/>
            </a:prstGeom>
            <a:solidFill>
              <a:srgbClr val="FFFCF3"/>
            </a:solidFill>
            <a:ln w="25400">
              <a:solidFill>
                <a:schemeClr val="accent4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1" name="Tekstvak 70">
              <a:extLst>
                <a:ext uri="{FF2B5EF4-FFF2-40B4-BE49-F238E27FC236}">
                  <a16:creationId xmlns:a16="http://schemas.microsoft.com/office/drawing/2014/main" id="{E4192958-AC3F-4BB6-B4C4-6B194087C926}"/>
                </a:ext>
              </a:extLst>
            </p:cNvPr>
            <p:cNvSpPr txBox="1"/>
            <p:nvPr/>
          </p:nvSpPr>
          <p:spPr>
            <a:xfrm>
              <a:off x="1843138" y="4831906"/>
              <a:ext cx="7107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Gevoel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626493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3" id="{D6603FDB-EE04-4DCE-AA01-6C0CDA50F683}" vid="{BDF7340B-B5D9-4B3C-BEB7-00435E05F1F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Harbour</Template>
  <TotalTime>4</TotalTime>
  <Words>59</Words>
  <Application>Microsoft Office PowerPoint</Application>
  <PresentationFormat>Breedbeeld</PresentationFormat>
  <Paragraphs>34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8" baseType="lpstr">
      <vt:lpstr>Arial</vt:lpstr>
      <vt:lpstr>Bahnschrift</vt:lpstr>
      <vt:lpstr>Calibri</vt:lpstr>
      <vt:lpstr>Verdana</vt:lpstr>
      <vt:lpstr>Wingdings</vt:lpstr>
      <vt:lpstr>Kantoorthema</vt:lpstr>
      <vt:lpstr>PowerPoint-presentatie</vt:lpstr>
      <vt:lpstr>Klantreis &lt;beschrijving&gt;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Harbour Klantreis</dc:title>
  <dc:creator>Hans Rood</dc:creator>
  <cp:keywords>Nederlands Kleur</cp:keywords>
  <cp:lastModifiedBy>Hans Rood</cp:lastModifiedBy>
  <cp:revision>2</cp:revision>
  <dcterms:created xsi:type="dcterms:W3CDTF">2021-07-30T04:31:07Z</dcterms:created>
  <dcterms:modified xsi:type="dcterms:W3CDTF">2021-08-05T06:18:14Z</dcterms:modified>
</cp:coreProperties>
</file>