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16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44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4fcd140259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4fcd140259_2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20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0000" y="480000"/>
            <a:ext cx="101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0000" y="1536633"/>
            <a:ext cx="1013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315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Job Context Canvas &lt;onderwerp&gt;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3"/>
          <p:cNvSpPr txBox="1">
            <a:spLocks noGrp="1"/>
          </p:cNvSpPr>
          <p:nvPr>
            <p:ph type="title"/>
          </p:nvPr>
        </p:nvSpPr>
        <p:spPr>
          <a:xfrm>
            <a:off x="175433" y="24672"/>
            <a:ext cx="10136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</a:rPr>
              <a:t>Job Context Canvas &lt;onderwerp&gt;</a:t>
            </a:r>
            <a:endParaRPr dirty="0">
              <a:solidFill>
                <a:srgbClr val="4472C4"/>
              </a:solidFill>
            </a:endParaRPr>
          </a:p>
        </p:txBody>
      </p:sp>
      <p:sp>
        <p:nvSpPr>
          <p:cNvPr id="519" name="Google Shape;519;p73"/>
          <p:cNvSpPr/>
          <p:nvPr/>
        </p:nvSpPr>
        <p:spPr>
          <a:xfrm>
            <a:off x="4385186" y="2512128"/>
            <a:ext cx="3952567" cy="3939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Voordelen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Wat levert het bereiken van de Job to be Done op?]</a:t>
            </a:r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20" name="Google Shape;520;p73"/>
          <p:cNvSpPr/>
          <p:nvPr/>
        </p:nvSpPr>
        <p:spPr>
          <a:xfrm>
            <a:off x="269598" y="2528828"/>
            <a:ext cx="3973521" cy="39059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Pijnen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[Beschrijf welke pijnen voorkomen bij het pogen om te Jobs to be Done te bewerkstelligen</a:t>
            </a:r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]</a:t>
            </a:r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22" name="Google Shape;522;p73"/>
          <p:cNvSpPr/>
          <p:nvPr/>
        </p:nvSpPr>
        <p:spPr>
          <a:xfrm>
            <a:off x="269599" y="827096"/>
            <a:ext cx="8068155" cy="156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Jobs to be done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Welke vooruitgang wil hij/zij maken?]</a:t>
            </a:r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24" name="Google Shape;524;p73"/>
          <p:cNvSpPr txBox="1"/>
          <p:nvPr/>
        </p:nvSpPr>
        <p:spPr>
          <a:xfrm>
            <a:off x="8479819" y="815080"/>
            <a:ext cx="3437600" cy="56244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ctr">
              <a:defRPr>
                <a:solidFill>
                  <a:srgbClr val="273C10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Lering: </a:t>
            </a:r>
          </a:p>
          <a:p>
            <a:endParaRPr lang="nl-N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Wij namen aan dat</a:t>
            </a:r>
          </a:p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…</a:t>
            </a:r>
          </a:p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gebaseerd op … </a:t>
            </a:r>
          </a:p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wij… </a:t>
            </a:r>
          </a:p>
          <a:p>
            <a:endParaRPr lang="nl-N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Later leerden wij dat..</a:t>
            </a:r>
          </a:p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Vandaar dat wij …</a:t>
            </a:r>
          </a:p>
        </p:txBody>
      </p:sp>
      <p:sp>
        <p:nvSpPr>
          <p:cNvPr id="7" name="Tijdelijke aanduiding voor datum 21">
            <a:extLst>
              <a:ext uri="{FF2B5EF4-FFF2-40B4-BE49-F238E27FC236}">
                <a16:creationId xmlns:a16="http://schemas.microsoft.com/office/drawing/2014/main" id="{C06A6732-6ACA-4439-82C7-14C49E32AFBD}"/>
              </a:ext>
            </a:extLst>
          </p:cNvPr>
          <p:cNvSpPr txBox="1">
            <a:spLocks/>
          </p:cNvSpPr>
          <p:nvPr/>
        </p:nvSpPr>
        <p:spPr>
          <a:xfrm>
            <a:off x="159770" y="6609315"/>
            <a:ext cx="2743200" cy="19468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5-8-2021</a:t>
            </a:fld>
            <a:endParaRPr lang="nl-NL" sz="600" dirty="0"/>
          </a:p>
        </p:txBody>
      </p:sp>
      <p:sp>
        <p:nvSpPr>
          <p:cNvPr id="8" name="Tijdelijke aanduiding voor dianummer 22">
            <a:extLst>
              <a:ext uri="{FF2B5EF4-FFF2-40B4-BE49-F238E27FC236}">
                <a16:creationId xmlns:a16="http://schemas.microsoft.com/office/drawing/2014/main" id="{4C81A8BB-2192-4CBE-8592-EDEDF3D7343A}"/>
              </a:ext>
            </a:extLst>
          </p:cNvPr>
          <p:cNvSpPr txBox="1">
            <a:spLocks/>
          </p:cNvSpPr>
          <p:nvPr/>
        </p:nvSpPr>
        <p:spPr>
          <a:xfrm>
            <a:off x="9303770" y="6609314"/>
            <a:ext cx="2743200" cy="19468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9" name="Tijdelijke aanduiding voor voettekst 23">
            <a:extLst>
              <a:ext uri="{FF2B5EF4-FFF2-40B4-BE49-F238E27FC236}">
                <a16:creationId xmlns:a16="http://schemas.microsoft.com/office/drawing/2014/main" id="{4B7EC26F-C734-424F-9515-5CC82A96F404}"/>
              </a:ext>
            </a:extLst>
          </p:cNvPr>
          <p:cNvSpPr txBox="1">
            <a:spLocks/>
          </p:cNvSpPr>
          <p:nvPr/>
        </p:nvSpPr>
        <p:spPr>
          <a:xfrm>
            <a:off x="4045970" y="6609314"/>
            <a:ext cx="4114800" cy="19468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</p:spTree>
    <p:extLst>
      <p:ext uri="{BB962C8B-B14F-4D97-AF65-F5344CB8AC3E}">
        <p14:creationId xmlns:p14="http://schemas.microsoft.com/office/powerpoint/2010/main" val="65831159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1C675B7-B191-47C6-BE34-864309A98CD0}" vid="{661F75CD-972E-4EDD-A0B7-65BD87C2914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2</TotalTime>
  <Words>86</Words>
  <Application>Microsoft Office PowerPoint</Application>
  <PresentationFormat>Breedbeeld</PresentationFormat>
  <Paragraphs>23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Calibri</vt:lpstr>
      <vt:lpstr>Open Sans</vt:lpstr>
      <vt:lpstr>Verdana</vt:lpstr>
      <vt:lpstr>Wingdings</vt:lpstr>
      <vt:lpstr>Kantoorthema</vt:lpstr>
      <vt:lpstr>PowerPoint-presentatie</vt:lpstr>
      <vt:lpstr>Job Context Canvas &lt;onderwerp&gt;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Job Context Canvas</dc:title>
  <dc:creator>Hans Rood</dc:creator>
  <cp:keywords>Nederlands zwart wit</cp:keywords>
  <cp:lastModifiedBy>Hans Rood</cp:lastModifiedBy>
  <cp:revision>2</cp:revision>
  <dcterms:created xsi:type="dcterms:W3CDTF">2021-08-03T07:03:51Z</dcterms:created>
  <dcterms:modified xsi:type="dcterms:W3CDTF">2021-08-05T06:37:51Z</dcterms:modified>
</cp:coreProperties>
</file>