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cd14025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cd14025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2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63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Job Context Canvas &lt;beschrijving&gt;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175433" y="2467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</a:t>
            </a:r>
            <a:r>
              <a:rPr lang="nl">
                <a:solidFill>
                  <a:srgbClr val="4472C4"/>
                </a:solidFill>
              </a:rPr>
              <a:t>Context Canvas &lt;onderwerp&gt;</a:t>
            </a:r>
            <a:endParaRPr dirty="0">
              <a:solidFill>
                <a:srgbClr val="4472C4"/>
              </a:solidFill>
            </a:endParaRPr>
          </a:p>
        </p:txBody>
      </p:sp>
      <p:sp>
        <p:nvSpPr>
          <p:cNvPr id="519" name="Google Shape;519;p73"/>
          <p:cNvSpPr/>
          <p:nvPr/>
        </p:nvSpPr>
        <p:spPr>
          <a:xfrm>
            <a:off x="4385186" y="2512128"/>
            <a:ext cx="3952567" cy="3939400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Voordelen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Wat levert het bereiken van de Job to be Done op?]</a:t>
            </a:r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0" name="Google Shape;520;p73"/>
          <p:cNvSpPr/>
          <p:nvPr/>
        </p:nvSpPr>
        <p:spPr>
          <a:xfrm>
            <a:off x="269598" y="2528828"/>
            <a:ext cx="3973521" cy="3905999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Pijnen</a:t>
            </a:r>
          </a:p>
          <a:p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[Beschrijf welke pijnen voorkomen bij het pogen om te Jobs to be Done te bewerkstelligen</a:t>
            </a:r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  <a:endParaRPr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269599" y="827096"/>
            <a:ext cx="8068155" cy="1560000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Jobs to be done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Welke vooruitgang wil hij/zij maken?]</a:t>
            </a:r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8479819" y="815080"/>
            <a:ext cx="3437600" cy="5624432"/>
          </a:xfrm>
          <a:prstGeom prst="rect">
            <a:avLst/>
          </a:prstGeom>
          <a:gradFill flip="none" rotWithShape="1">
            <a:gsLst>
              <a:gs pos="70000">
                <a:srgbClr val="E4F4D4"/>
              </a:gs>
              <a:gs pos="39000">
                <a:srgbClr val="C9E8A8"/>
              </a:gs>
              <a:gs pos="0">
                <a:srgbClr val="92D050"/>
              </a:gs>
              <a:gs pos="56000">
                <a:schemeClr val="bg1"/>
              </a:gs>
              <a:gs pos="100000">
                <a:srgbClr val="92D050"/>
              </a:gs>
            </a:gsLst>
            <a:lin ang="2700000" scaled="1"/>
            <a:tileRect/>
          </a:gradFill>
          <a:ln w="38100">
            <a:solidFill>
              <a:srgbClr val="253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rgbClr val="273C1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Lering: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 namen aan dat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…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gebaseerd op …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wij…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leerden wij dat..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Vandaar dat wij …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C06A6732-6ACA-4439-82C7-14C49E32AFBD}"/>
              </a:ext>
            </a:extLst>
          </p:cNvPr>
          <p:cNvSpPr txBox="1">
            <a:spLocks/>
          </p:cNvSpPr>
          <p:nvPr/>
        </p:nvSpPr>
        <p:spPr>
          <a:xfrm>
            <a:off x="159770" y="6609315"/>
            <a:ext cx="2743200" cy="19468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4C81A8BB-2192-4CBE-8592-EDEDF3D7343A}"/>
              </a:ext>
            </a:extLst>
          </p:cNvPr>
          <p:cNvSpPr txBox="1">
            <a:spLocks/>
          </p:cNvSpPr>
          <p:nvPr/>
        </p:nvSpPr>
        <p:spPr>
          <a:xfrm>
            <a:off x="9303770" y="6609314"/>
            <a:ext cx="27432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4B7EC26F-C734-424F-9515-5CC82A96F404}"/>
              </a:ext>
            </a:extLst>
          </p:cNvPr>
          <p:cNvSpPr txBox="1">
            <a:spLocks/>
          </p:cNvSpPr>
          <p:nvPr/>
        </p:nvSpPr>
        <p:spPr>
          <a:xfrm>
            <a:off x="4045970" y="6609314"/>
            <a:ext cx="41148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65831159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7</TotalTime>
  <Words>86</Words>
  <Application>Microsoft Office PowerPoint</Application>
  <PresentationFormat>Breedbeeld</PresentationFormat>
  <Paragraphs>23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Context Canvas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Context Canvas</dc:title>
  <dc:creator>Hans Rood</dc:creator>
  <cp:keywords>Nederlands Kleur</cp:keywords>
  <cp:lastModifiedBy>Hans Rood</cp:lastModifiedBy>
  <cp:revision>2</cp:revision>
  <dcterms:created xsi:type="dcterms:W3CDTF">2021-08-03T07:06:05Z</dcterms:created>
  <dcterms:modified xsi:type="dcterms:W3CDTF">2021-08-03T09:25:37Z</dcterms:modified>
</cp:coreProperties>
</file>