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Innovatie Matrix </a:t>
            </a:r>
            <a:r>
              <a:rPr lang="nl-NL">
                <a:solidFill>
                  <a:schemeClr val="bg1"/>
                </a:solidFill>
              </a:rPr>
              <a:t>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23026" y="95069"/>
            <a:ext cx="832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472C4"/>
                </a:solidFill>
              </a:rPr>
              <a:t>Innovatie Matrix &lt;onderwerp&gt;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Strategische Innovatie</a:t>
              </a:r>
            </a:p>
            <a:p>
              <a:endParaRPr lang="nl" sz="800" dirty="0">
                <a:solidFill>
                  <a:srgbClr val="005776"/>
                </a:solidFill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Radicale Innovatie</a:t>
              </a:r>
            </a:p>
            <a:p>
              <a:endParaRPr lang="nl-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Incrementele Innovatie</a:t>
              </a:r>
            </a:p>
            <a:p>
              <a:endParaRPr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accent2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Disruptieve Innovatie</a:t>
              </a:r>
            </a:p>
            <a:p>
              <a:endParaRPr lang="nl-NL"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1901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9</TotalTime>
  <Words>26</Words>
  <Application>Microsoft Office PowerPoint</Application>
  <PresentationFormat>Breedbeeld</PresentationFormat>
  <Paragraphs>12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Innovatie Matrix</dc:title>
  <dc:creator>Hans Rood</dc:creator>
  <cp:keywords>Engels Kleur</cp:keywords>
  <cp:lastModifiedBy>Hans Rood</cp:lastModifiedBy>
  <cp:revision>2</cp:revision>
  <dcterms:created xsi:type="dcterms:W3CDTF">2021-08-02T15:56:11Z</dcterms:created>
  <dcterms:modified xsi:type="dcterms:W3CDTF">2021-08-05T05:03:30Z</dcterms:modified>
</cp:coreProperties>
</file>