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Business </a:t>
            </a:r>
            <a:r>
              <a:rPr lang="nl-NL">
                <a:solidFill>
                  <a:schemeClr val="bg1"/>
                </a:solidFill>
              </a:rPr>
              <a:t>Model Canvas &lt;bedrijf</a:t>
            </a:r>
            <a:r>
              <a:rPr lang="nl-NL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" y="49161"/>
            <a:ext cx="10841757" cy="1093003"/>
          </a:xfrm>
        </p:spPr>
        <p:txBody>
          <a:bodyPr>
            <a:norm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(BMC) &lt;bedrijf&gt;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EE2A5B-2C4C-45E4-95D6-730469CDB79F}"/>
              </a:ext>
            </a:extLst>
          </p:cNvPr>
          <p:cNvGrpSpPr/>
          <p:nvPr/>
        </p:nvGrpSpPr>
        <p:grpSpPr>
          <a:xfrm>
            <a:off x="201600" y="958851"/>
            <a:ext cx="11576191" cy="5548152"/>
            <a:chOff x="201600" y="958851"/>
            <a:chExt cx="11576191" cy="5548152"/>
          </a:xfrm>
          <a:solidFill>
            <a:schemeClr val="bg1"/>
          </a:solidFill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823A606F-3E6D-4056-966B-E6EF6EE3460B}"/>
                </a:ext>
              </a:extLst>
            </p:cNvPr>
            <p:cNvSpPr/>
            <p:nvPr/>
          </p:nvSpPr>
          <p:spPr>
            <a:xfrm>
              <a:off x="201600" y="958851"/>
              <a:ext cx="2268000" cy="3485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Belangrijkste Partners</a:t>
              </a: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5CA9F894-2097-4C5F-AF3D-5367E3868697}"/>
                </a:ext>
              </a:extLst>
            </p:cNvPr>
            <p:cNvSpPr/>
            <p:nvPr/>
          </p:nvSpPr>
          <p:spPr>
            <a:xfrm>
              <a:off x="2551597" y="96397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Hoofd Activiteiten</a:t>
              </a:r>
            </a:p>
            <a:p>
              <a:endParaRPr lang="nl-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4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D8DFB020-4C76-4BAE-BDD2-87E77767E50D}"/>
                </a:ext>
              </a:extLst>
            </p:cNvPr>
            <p:cNvSpPr/>
            <p:nvPr/>
          </p:nvSpPr>
          <p:spPr>
            <a:xfrm>
              <a:off x="2551597" y="2734180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Sleutel Resources</a:t>
              </a: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584;p76">
              <a:extLst>
                <a:ext uri="{FF2B5EF4-FFF2-40B4-BE49-F238E27FC236}">
                  <a16:creationId xmlns:a16="http://schemas.microsoft.com/office/drawing/2014/main" id="{E5E7FC38-AB89-43A9-B4BC-7BFE477A1F4D}"/>
                </a:ext>
              </a:extLst>
            </p:cNvPr>
            <p:cNvSpPr/>
            <p:nvPr/>
          </p:nvSpPr>
          <p:spPr>
            <a:xfrm>
              <a:off x="4892069" y="960803"/>
              <a:ext cx="2268000" cy="348532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Waarde Propositie</a:t>
              </a: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FED04D01-5A5B-4EEF-8AB9-C9A00DD81401}"/>
                </a:ext>
              </a:extLst>
            </p:cNvPr>
            <p:cNvSpPr/>
            <p:nvPr/>
          </p:nvSpPr>
          <p:spPr>
            <a:xfrm>
              <a:off x="7232541" y="95885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Klant Relaties</a:t>
              </a:r>
            </a:p>
            <a:p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4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EDC990B7-AAE3-4C3D-A893-E0819366D2ED}"/>
                </a:ext>
              </a:extLst>
            </p:cNvPr>
            <p:cNvSpPr txBox="1"/>
            <p:nvPr/>
          </p:nvSpPr>
          <p:spPr>
            <a:xfrm>
              <a:off x="9573013" y="958851"/>
              <a:ext cx="2204778" cy="3485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Klant Segmenten</a:t>
              </a:r>
            </a:p>
            <a:p>
              <a:pPr algn="l"/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4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668F3E36-B032-47BD-AA60-A8158F5EA664}"/>
                </a:ext>
              </a:extLst>
            </p:cNvPr>
            <p:cNvSpPr txBox="1"/>
            <p:nvPr/>
          </p:nvSpPr>
          <p:spPr>
            <a:xfrm>
              <a:off x="6185894" y="4520886"/>
              <a:ext cx="5591897" cy="1986117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Inkomsten Stromen</a:t>
              </a: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6;p76">
              <a:extLst>
                <a:ext uri="{FF2B5EF4-FFF2-40B4-BE49-F238E27FC236}">
                  <a16:creationId xmlns:a16="http://schemas.microsoft.com/office/drawing/2014/main" id="{831AB99B-0825-4A9A-B344-0FB93CD80908}"/>
                </a:ext>
              </a:extLst>
            </p:cNvPr>
            <p:cNvSpPr/>
            <p:nvPr/>
          </p:nvSpPr>
          <p:spPr>
            <a:xfrm>
              <a:off x="7232541" y="2743605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Kanalen</a:t>
              </a: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400" dirty="0">
                <a:solidFill>
                  <a:schemeClr val="tx1"/>
                </a:solidFill>
                <a:sym typeface="Titillium Web SemiBold"/>
              </a:endParaRPr>
            </a:p>
            <a:p>
              <a:endParaRPr sz="14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8" name="Google Shape;584;p76">
              <a:extLst>
                <a:ext uri="{FF2B5EF4-FFF2-40B4-BE49-F238E27FC236}">
                  <a16:creationId xmlns:a16="http://schemas.microsoft.com/office/drawing/2014/main" id="{22F6A414-7B4F-40BB-85BF-F7CB26F7B402}"/>
                </a:ext>
              </a:extLst>
            </p:cNvPr>
            <p:cNvSpPr/>
            <p:nvPr/>
          </p:nvSpPr>
          <p:spPr>
            <a:xfrm>
              <a:off x="201600" y="4524375"/>
              <a:ext cx="5894400" cy="196612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Kosten Structuur</a:t>
              </a:r>
            </a:p>
            <a:p>
              <a:endParaRPr lang="nl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096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48</TotalTime>
  <Words>40</Words>
  <Application>Microsoft Office PowerPoint</Application>
  <PresentationFormat>Breedbeeld</PresentationFormat>
  <Paragraphs>18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Business Model Canvas (BMC) &lt;bedrijf&gt;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Business Model Canvas (BMC)</dc:title>
  <dc:creator>Hans Rood</dc:creator>
  <cp:keywords>Nederlands zwart wit</cp:keywords>
  <cp:lastModifiedBy>Hans Rood</cp:lastModifiedBy>
  <cp:revision>3</cp:revision>
  <dcterms:created xsi:type="dcterms:W3CDTF">2021-07-30T03:23:40Z</dcterms:created>
  <dcterms:modified xsi:type="dcterms:W3CDTF">2021-08-05T06:54:22Z</dcterms:modified>
</cp:coreProperties>
</file>